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8"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D01"/>
    <a:srgbClr val="F03EAF"/>
    <a:srgbClr val="FEFFB3"/>
    <a:srgbClr val="FFFFFF"/>
    <a:srgbClr val="FFE366"/>
    <a:srgbClr val="FFD966"/>
    <a:srgbClr val="FFC000"/>
    <a:srgbClr val="FFE699"/>
    <a:srgbClr val="F2C744"/>
    <a:srgbClr val="006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4904-F457-635E-CB7D-009EA9DD6CE7}" v="5" dt="2020-12-07T17:02:06.322"/>
    <p1510:client id="{0B4BF8DC-3222-E1BD-1265-D392B927769B}" v="567" dt="2020-12-06T22:16:56.135"/>
    <p1510:client id="{0F91FF6E-2602-2D0B-90A8-3BDE4095A56C}" v="2" dt="2020-11-30T16:40:24.093"/>
    <p1510:client id="{1F1CDBF6-A3E3-DCA2-7CB1-00CB5D8BB1C1}" v="10" dt="2020-12-07T16:34:05.076"/>
    <p1510:client id="{3761CF5C-E609-4846-1299-125F866059B4}" v="1" dt="2020-12-07T13:18:44.024"/>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35DF974-FDFC-D92C-D2C1-11FE91A3E55A}" v="6" dt="2020-12-07T16:28:47.392"/>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58E32C60-08A7-83D4-7FF9-F5813DA43173}" v="8" dt="2020-12-07T09:27:07.764"/>
    <p1510:client id="{59B887AA-DEF1-1D01-67B2-9C888ED16D71}" v="3" dt="2020-12-07T19:32:06.523"/>
    <p1510:client id="{611449CE-BF1E-C210-D980-BD7D3AE657CB}" v="281" dt="2020-11-30T15:42:07.741"/>
    <p1510:client id="{6339064D-F017-3605-BA71-A6621CDEB064}" v="75" dt="2020-12-05T11:15:07.473"/>
    <p1510:client id="{72679DFC-385D-4229-ACBA-A2711192433B}" v="13" dt="2020-12-07T10:04:01.680"/>
    <p1510:client id="{744CABF8-6FA0-C469-AC74-2C979CD10329}" v="22" dt="2020-12-07T10:24:45.381"/>
    <p1510:client id="{797736D1-0F3D-A0A2-399F-929673522C88}" v="110" dt="2020-12-07T16:01:13.895"/>
    <p1510:client id="{7A01F8C3-E76A-3D82-13F3-DEA5EAA02195}" v="22" dt="2020-12-06T12:53:39.487"/>
    <p1510:client id="{7AB3AADC-F5C5-2C95-E067-609CA6098CE8}" v="4" dt="2020-12-07T16:36:32.148"/>
    <p1510:client id="{7C58845D-A6FE-4767-B290-4C35887B4827}" v="392" dt="2020-12-07T10:06:48.039"/>
    <p1510:client id="{7D9E9FA7-0314-E248-9D26-B8925C0E6ECA}" v="260" dt="2020-12-02T13:33:37.746"/>
    <p1510:client id="{862BC1B0-3FF5-4780-6A1C-C5023EB51E9F}" v="107" dt="2020-12-07T09:19:32.948"/>
    <p1510:client id="{922A8932-2A93-4E32-7AF7-8C0DD0C64710}" v="1" dt="2020-12-05T10:20:30.499"/>
    <p1510:client id="{960C1245-C87C-07AD-032E-4ED42601112E}" v="19" dt="2020-12-07T19:36:54.994"/>
    <p1510:client id="{98CE4CB1-812D-28D9-02AC-D3C74B4167B2}" v="21" dt="2020-12-05T09:53:46.598"/>
    <p1510:client id="{99022C63-C467-8169-A915-FB47393334E0}" v="215" dt="2020-12-06T13:45:28.471"/>
    <p1510:client id="{A529C17F-D611-F4A8-82F2-5200AA9A26DF}" v="155" dt="2020-12-05T10:48:13.432"/>
    <p1510:client id="{AC6B3CBD-DBF0-7C86-DD4D-123D97955173}" v="277" dt="2020-12-07T17:03:06.070"/>
    <p1510:client id="{AD3C0003-1478-C1D5-9A80-5E82FBFE2359}" v="7" dt="2020-12-07T09:10:05.464"/>
    <p1510:client id="{AEAB3CB3-0FED-F7F8-1BE2-10543711092A}" v="4" dt="2020-12-05T10:37:15.878"/>
    <p1510:client id="{B0F35563-3D43-3D54-4450-9443C4D89202}" v="194" dt="2020-12-07T09:48:28.276"/>
    <p1510:client id="{B1937044-72ED-FADA-51A8-D41A5B9331B4}" v="8" dt="2020-12-05T09:59:32.446"/>
    <p1510:client id="{C0D8F5B0-9FD4-77A3-F69D-2023A79EC139}" v="53" dt="2020-12-07T16:23:17.896"/>
    <p1510:client id="{C9944436-7301-15DA-B667-EC02D3DC46C0}" v="6" dt="2020-12-05T10:58:35.004"/>
    <p1510:client id="{CF438922-E5BB-4F5E-E009-CBD9191894FC}" v="5" dt="2020-12-07T17:01:41.099"/>
    <p1510:client id="{D33EAE66-D93E-4BA5-961E-8106654B5643}" v="1224" dt="2020-12-05T16:25:04.598"/>
    <p1510:client id="{D8B3C380-39CA-4CF9-FAFC-8348748DACD4}" v="35" dt="2020-11-30T15:24:47.594"/>
    <p1510:client id="{D9AF1CB8-0306-A861-24CC-8C08A5B915AA}" v="5" dt="2020-12-07T16:48:23.802"/>
    <p1510:client id="{DC16CC3F-DB41-DDEA-A63E-E5E01B0BACD0}" v="31" dt="2020-12-07T16:24:17.459"/>
    <p1510:client id="{EDFB12A2-FF39-6B3D-48F5-A8FDFFA2BE8B}" v="4" dt="2020-12-07T16:20:42.283"/>
    <p1510:client id="{F192357F-7E3F-2206-92CD-E71C44205F43}" v="169" dt="2020-12-07T17:01:58.966"/>
    <p1510:client id="{F5B7887F-2E8A-76C7-4333-C8FEF8BD9C1C}" v="41" dt="2020-12-07T07:12:45.701"/>
    <p1510:client id="{F746578B-9143-1869-3604-A8B450A3C19F}" v="8" dt="2020-12-03T08:40:16.137"/>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983"/>
        <p:guide pos="953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reed@uni-mainz.de" userId="S::urn:spo:guest#lreed@uni-mainz.de::" providerId="AD" clId="Web-{7C58845D-A6FE-4767-B290-4C35887B4827}"/>
    <pc:docChg chg="modSld">
      <pc:chgData name="lreed@uni-mainz.de" userId="S::urn:spo:guest#lreed@uni-mainz.de::" providerId="AD" clId="Web-{7C58845D-A6FE-4767-B290-4C35887B4827}" dt="2020-12-07T10:06:48.039" v="372" actId="1076"/>
      <pc:docMkLst>
        <pc:docMk/>
      </pc:docMkLst>
      <pc:sldChg chg="addSp delSp modSp">
        <pc:chgData name="lreed@uni-mainz.de" userId="S::urn:spo:guest#lreed@uni-mainz.de::" providerId="AD" clId="Web-{7C58845D-A6FE-4767-B290-4C35887B4827}" dt="2020-12-07T10:06:48.039" v="372" actId="1076"/>
        <pc:sldMkLst>
          <pc:docMk/>
          <pc:sldMk cId="2451272322" sldId="268"/>
        </pc:sldMkLst>
        <pc:spChg chg="mod">
          <ac:chgData name="lreed@uni-mainz.de" userId="S::urn:spo:guest#lreed@uni-mainz.de::" providerId="AD" clId="Web-{7C58845D-A6FE-4767-B290-4C35887B4827}" dt="2020-12-07T09:39:43.736" v="192" actId="1076"/>
          <ac:spMkLst>
            <pc:docMk/>
            <pc:sldMk cId="2451272322" sldId="268"/>
            <ac:spMk id="7" creationId="{0F3359D4-C12C-4341-9DBC-260858782899}"/>
          </ac:spMkLst>
        </pc:spChg>
        <pc:spChg chg="mod">
          <ac:chgData name="lreed@uni-mainz.de" userId="S::urn:spo:guest#lreed@uni-mainz.de::" providerId="AD" clId="Web-{7C58845D-A6FE-4767-B290-4C35887B4827}" dt="2020-12-07T09:39:44.642" v="195" actId="1076"/>
          <ac:spMkLst>
            <pc:docMk/>
            <pc:sldMk cId="2451272322" sldId="268"/>
            <ac:spMk id="8" creationId="{00000000-0000-0000-0000-000000000000}"/>
          </ac:spMkLst>
        </pc:spChg>
        <pc:spChg chg="mod">
          <ac:chgData name="lreed@uni-mainz.de" userId="S::urn:spo:guest#lreed@uni-mainz.de::" providerId="AD" clId="Web-{7C58845D-A6FE-4767-B290-4C35887B4827}" dt="2020-12-07T09:39:44.970" v="196" actId="1076"/>
          <ac:spMkLst>
            <pc:docMk/>
            <pc:sldMk cId="2451272322" sldId="268"/>
            <ac:spMk id="9" creationId="{09D4E341-59E1-4AEB-B273-3520A47FC187}"/>
          </ac:spMkLst>
        </pc:spChg>
        <pc:spChg chg="mod">
          <ac:chgData name="lreed@uni-mainz.de" userId="S::urn:spo:guest#lreed@uni-mainz.de::" providerId="AD" clId="Web-{7C58845D-A6FE-4767-B290-4C35887B4827}" dt="2020-12-07T10:06:48.039" v="372" actId="1076"/>
          <ac:spMkLst>
            <pc:docMk/>
            <pc:sldMk cId="2451272322" sldId="268"/>
            <ac:spMk id="20" creationId="{8F9EA428-5A4F-4C40-8CC8-A7F3B4860157}"/>
          </ac:spMkLst>
        </pc:spChg>
        <pc:spChg chg="mod">
          <ac:chgData name="lreed@uni-mainz.de" userId="S::urn:spo:guest#lreed@uni-mainz.de::" providerId="AD" clId="Web-{7C58845D-A6FE-4767-B290-4C35887B4827}" dt="2020-12-07T09:38:14.423" v="191" actId="1076"/>
          <ac:spMkLst>
            <pc:docMk/>
            <pc:sldMk cId="2451272322" sldId="268"/>
            <ac:spMk id="22" creationId="{0DAC031E-B29F-45A8-BACE-DE604541250D}"/>
          </ac:spMkLst>
        </pc:spChg>
        <pc:spChg chg="mod">
          <ac:chgData name="lreed@uni-mainz.de" userId="S::urn:spo:guest#lreed@uni-mainz.de::" providerId="AD" clId="Web-{7C58845D-A6FE-4767-B290-4C35887B4827}" dt="2020-12-07T09:39:44.017" v="193" actId="1076"/>
          <ac:spMkLst>
            <pc:docMk/>
            <pc:sldMk cId="2451272322" sldId="268"/>
            <ac:spMk id="99" creationId="{CD9F0DED-0C1C-4B2B-A14A-7C7DF2DCF9EB}"/>
          </ac:spMkLst>
        </pc:spChg>
        <pc:spChg chg="mod">
          <ac:chgData name="lreed@uni-mainz.de" userId="S::urn:spo:guest#lreed@uni-mainz.de::" providerId="AD" clId="Web-{7C58845D-A6FE-4767-B290-4C35887B4827}" dt="2020-12-07T09:58:40.006" v="317" actId="20577"/>
          <ac:spMkLst>
            <pc:docMk/>
            <pc:sldMk cId="2451272322" sldId="268"/>
            <ac:spMk id="168" creationId="{26777144-6F09-4880-96BE-D92422469A45}"/>
          </ac:spMkLst>
        </pc:spChg>
        <pc:spChg chg="mod">
          <ac:chgData name="lreed@uni-mainz.de" userId="S::urn:spo:guest#lreed@uni-mainz.de::" providerId="AD" clId="Web-{7C58845D-A6FE-4767-B290-4C35887B4827}" dt="2020-12-07T10:04:10.085" v="365" actId="20577"/>
          <ac:spMkLst>
            <pc:docMk/>
            <pc:sldMk cId="2451272322" sldId="268"/>
            <ac:spMk id="197" creationId="{5CD0B48A-F43B-4E47-A492-7B89F8F9A314}"/>
          </ac:spMkLst>
        </pc:spChg>
        <pc:spChg chg="mod">
          <ac:chgData name="lreed@uni-mainz.de" userId="S::urn:spo:guest#lreed@uni-mainz.de::" providerId="AD" clId="Web-{7C58845D-A6FE-4767-B290-4C35887B4827}" dt="2020-12-07T09:42:56.205" v="216" actId="20577"/>
          <ac:spMkLst>
            <pc:docMk/>
            <pc:sldMk cId="2451272322" sldId="268"/>
            <ac:spMk id="200" creationId="{00000000-0000-0000-0000-000000000000}"/>
          </ac:spMkLst>
        </pc:spChg>
        <pc:spChg chg="mod">
          <ac:chgData name="lreed@uni-mainz.de" userId="S::urn:spo:guest#lreed@uni-mainz.de::" providerId="AD" clId="Web-{7C58845D-A6FE-4767-B290-4C35887B4827}" dt="2020-12-07T10:03:43.429" v="357" actId="1076"/>
          <ac:spMkLst>
            <pc:docMk/>
            <pc:sldMk cId="2451272322" sldId="268"/>
            <ac:spMk id="206" creationId="{9505F8FB-9D8B-4A39-88E0-AFB15CEA482A}"/>
          </ac:spMkLst>
        </pc:spChg>
        <pc:spChg chg="del">
          <ac:chgData name="lreed@uni-mainz.de" userId="S::urn:spo:guest#lreed@uni-mainz.de::" providerId="AD" clId="Web-{7C58845D-A6FE-4767-B290-4C35887B4827}" dt="2020-12-07T10:01:23.756" v="336"/>
          <ac:spMkLst>
            <pc:docMk/>
            <pc:sldMk cId="2451272322" sldId="268"/>
            <ac:spMk id="207" creationId="{D538529A-8CB2-42A9-9DB5-47F1771BCF0B}"/>
          </ac:spMkLst>
        </pc:spChg>
        <pc:spChg chg="mod">
          <ac:chgData name="lreed@uni-mainz.de" userId="S::urn:spo:guest#lreed@uni-mainz.de::" providerId="AD" clId="Web-{7C58845D-A6FE-4767-B290-4C35887B4827}" dt="2020-12-07T10:02:51.460" v="347" actId="1076"/>
          <ac:spMkLst>
            <pc:docMk/>
            <pc:sldMk cId="2451272322" sldId="268"/>
            <ac:spMk id="208" creationId="{7FFEAC6C-5C6F-4611-87C7-192228C6B879}"/>
          </ac:spMkLst>
        </pc:spChg>
        <pc:spChg chg="mod">
          <ac:chgData name="lreed@uni-mainz.de" userId="S::urn:spo:guest#lreed@uni-mainz.de::" providerId="AD" clId="Web-{7C58845D-A6FE-4767-B290-4C35887B4827}" dt="2020-12-07T10:00:17.491" v="328" actId="1076"/>
          <ac:spMkLst>
            <pc:docMk/>
            <pc:sldMk cId="2451272322" sldId="268"/>
            <ac:spMk id="209" creationId="{B9BB348A-95EE-4F21-A795-BA504DA48D5A}"/>
          </ac:spMkLst>
        </pc:spChg>
        <pc:spChg chg="mod">
          <ac:chgData name="lreed@uni-mainz.de" userId="S::urn:spo:guest#lreed@uni-mainz.de::" providerId="AD" clId="Web-{7C58845D-A6FE-4767-B290-4C35887B4827}" dt="2020-12-07T10:00:15.475" v="324" actId="14100"/>
          <ac:spMkLst>
            <pc:docMk/>
            <pc:sldMk cId="2451272322" sldId="268"/>
            <ac:spMk id="210" creationId="{994BE5E9-1675-493E-BDD1-5436C45652D9}"/>
          </ac:spMkLst>
        </pc:spChg>
        <pc:grpChg chg="add del mod">
          <ac:chgData name="lreed@uni-mainz.de" userId="S::urn:spo:guest#lreed@uni-mainz.de::" providerId="AD" clId="Web-{7C58845D-A6FE-4767-B290-4C35887B4827}" dt="2020-12-07T10:04:25.445" v="367"/>
          <ac:grpSpMkLst>
            <pc:docMk/>
            <pc:sldMk cId="2451272322" sldId="268"/>
            <ac:grpSpMk id="16" creationId="{CFD402AC-D506-4B0D-9D3A-69E2FE896D63}"/>
          </ac:grpSpMkLst>
        </pc:grpChg>
        <pc:picChg chg="mod">
          <ac:chgData name="lreed@uni-mainz.de" userId="S::urn:spo:guest#lreed@uni-mainz.de::" providerId="AD" clId="Web-{7C58845D-A6FE-4767-B290-4C35887B4827}" dt="2020-12-07T10:06:45.445" v="371" actId="1076"/>
          <ac:picMkLst>
            <pc:docMk/>
            <pc:sldMk cId="2451272322" sldId="268"/>
            <ac:picMk id="3" creationId="{57906A67-1998-4E11-9D12-023FDB58A7CF}"/>
          </ac:picMkLst>
        </pc:picChg>
        <pc:picChg chg="mod">
          <ac:chgData name="lreed@uni-mainz.de" userId="S::urn:spo:guest#lreed@uni-mainz.de::" providerId="AD" clId="Web-{7C58845D-A6FE-4767-B290-4C35887B4827}" dt="2020-12-07T09:40:48.361" v="210" actId="1076"/>
          <ac:picMkLst>
            <pc:docMk/>
            <pc:sldMk cId="2451272322" sldId="268"/>
            <ac:picMk id="5" creationId="{56C4FFBD-F9F2-485D-A22A-65683E186C5F}"/>
          </ac:picMkLst>
        </pc:picChg>
        <pc:picChg chg="mod">
          <ac:chgData name="lreed@uni-mainz.de" userId="S::urn:spo:guest#lreed@uni-mainz.de::" providerId="AD" clId="Web-{7C58845D-A6FE-4767-B290-4C35887B4827}" dt="2020-12-07T09:40:48.033" v="209" actId="1076"/>
          <ac:picMkLst>
            <pc:docMk/>
            <pc:sldMk cId="2451272322" sldId="268"/>
            <ac:picMk id="6" creationId="{D0C48072-0969-4EA1-941E-525530EDE140}"/>
          </ac:picMkLst>
        </pc:picChg>
        <pc:picChg chg="mod">
          <ac:chgData name="lreed@uni-mainz.de" userId="S::urn:spo:guest#lreed@uni-mainz.de::" providerId="AD" clId="Web-{7C58845D-A6FE-4767-B290-4C35887B4827}" dt="2020-12-07T09:40:47.424" v="207" actId="1076"/>
          <ac:picMkLst>
            <pc:docMk/>
            <pc:sldMk cId="2451272322" sldId="268"/>
            <ac:picMk id="13" creationId="{BEE20479-42DD-4E84-BBB6-BC243AB40BC4}"/>
          </ac:picMkLst>
        </pc:picChg>
        <pc:picChg chg="mod">
          <ac:chgData name="lreed@uni-mainz.de" userId="S::urn:spo:guest#lreed@uni-mainz.de::" providerId="AD" clId="Web-{7C58845D-A6FE-4767-B290-4C35887B4827}" dt="2020-12-07T09:40:47.095" v="206" actId="1076"/>
          <ac:picMkLst>
            <pc:docMk/>
            <pc:sldMk cId="2451272322" sldId="268"/>
            <ac:picMk id="17" creationId="{DA700A00-3425-4985-9BD4-BA103D133694}"/>
          </ac:picMkLst>
        </pc:picChg>
        <pc:picChg chg="mod">
          <ac:chgData name="lreed@uni-mainz.de" userId="S::urn:spo:guest#lreed@uni-mainz.de::" providerId="AD" clId="Web-{7C58845D-A6FE-4767-B290-4C35887B4827}" dt="2020-12-07T10:06:17.226" v="369" actId="1076"/>
          <ac:picMkLst>
            <pc:docMk/>
            <pc:sldMk cId="2451272322" sldId="268"/>
            <ac:picMk id="23" creationId="{145677E8-9767-4058-A055-C2228787BA55}"/>
          </ac:picMkLst>
        </pc:picChg>
        <pc:picChg chg="add del mod">
          <ac:chgData name="lreed@uni-mainz.de" userId="S::urn:spo:guest#lreed@uni-mainz.de::" providerId="AD" clId="Web-{7C58845D-A6FE-4767-B290-4C35887B4827}" dt="2020-12-07T10:06:35.070" v="370" actId="1076"/>
          <ac:picMkLst>
            <pc:docMk/>
            <pc:sldMk cId="2451272322" sldId="268"/>
            <ac:picMk id="205" creationId="{18F32B3B-F224-410E-A26C-388BFFD98383}"/>
          </ac:picMkLst>
        </pc:picChg>
      </pc:sldChg>
    </pc:docChg>
  </pc:docChgLst>
  <pc:docChgLst>
    <pc:chgData name="jessica.warbinek@t-online.de" userId="S::urn:spo:guest#jessica.warbinek@t-online.de::" providerId="AD" clId="Web-{AC6B3CBD-DBF0-7C86-DD4D-123D97955173}"/>
    <pc:docChg chg="modSld">
      <pc:chgData name="jessica.warbinek@t-online.de" userId="S::urn:spo:guest#jessica.warbinek@t-online.de::" providerId="AD" clId="Web-{AC6B3CBD-DBF0-7C86-DD4D-123D97955173}" dt="2020-12-07T17:03:06.070" v="271" actId="1076"/>
      <pc:docMkLst>
        <pc:docMk/>
      </pc:docMkLst>
      <pc:sldChg chg="addSp delSp modSp">
        <pc:chgData name="jessica.warbinek@t-online.de" userId="S::urn:spo:guest#jessica.warbinek@t-online.de::" providerId="AD" clId="Web-{AC6B3CBD-DBF0-7C86-DD4D-123D97955173}" dt="2020-12-07T17:03:06.070" v="271" actId="1076"/>
        <pc:sldMkLst>
          <pc:docMk/>
          <pc:sldMk cId="2451272322" sldId="268"/>
        </pc:sldMkLst>
        <pc:spChg chg="mod">
          <ac:chgData name="jessica.warbinek@t-online.de" userId="S::urn:spo:guest#jessica.warbinek@t-online.de::" providerId="AD" clId="Web-{AC6B3CBD-DBF0-7C86-DD4D-123D97955173}" dt="2020-12-07T16:57:46.345" v="238" actId="20577"/>
          <ac:spMkLst>
            <pc:docMk/>
            <pc:sldMk cId="2451272322" sldId="268"/>
            <ac:spMk id="7" creationId="{0F3359D4-C12C-4341-9DBC-260858782899}"/>
          </ac:spMkLst>
        </pc:spChg>
        <pc:spChg chg="mod">
          <ac:chgData name="jessica.warbinek@t-online.de" userId="S::urn:spo:guest#jessica.warbinek@t-online.de::" providerId="AD" clId="Web-{AC6B3CBD-DBF0-7C86-DD4D-123D97955173}" dt="2020-12-07T17:01:52.959" v="266" actId="1076"/>
          <ac:spMkLst>
            <pc:docMk/>
            <pc:sldMk cId="2451272322" sldId="268"/>
            <ac:spMk id="19" creationId="{61BBEF97-02AD-4E6D-9174-0E4C5EF54060}"/>
          </ac:spMkLst>
        </pc:spChg>
        <pc:spChg chg="mod">
          <ac:chgData name="jessica.warbinek@t-online.de" userId="S::urn:spo:guest#jessica.warbinek@t-online.de::" providerId="AD" clId="Web-{AC6B3CBD-DBF0-7C86-DD4D-123D97955173}" dt="2020-12-07T16:44:34.702" v="179" actId="20577"/>
          <ac:spMkLst>
            <pc:docMk/>
            <pc:sldMk cId="2451272322" sldId="268"/>
            <ac:spMk id="25" creationId="{93C23563-C126-4541-A4DD-ED5A09CFF6C8}"/>
          </ac:spMkLst>
        </pc:spChg>
        <pc:spChg chg="add del">
          <ac:chgData name="jessica.warbinek@t-online.de" userId="S::urn:spo:guest#jessica.warbinek@t-online.de::" providerId="AD" clId="Web-{AC6B3CBD-DBF0-7C86-DD4D-123D97955173}" dt="2020-12-07T16:53:54.808" v="222"/>
          <ac:spMkLst>
            <pc:docMk/>
            <pc:sldMk cId="2451272322" sldId="268"/>
            <ac:spMk id="27" creationId="{2BEDA89B-9CF7-4209-9E1E-CF01D7CFB35B}"/>
          </ac:spMkLst>
        </pc:spChg>
        <pc:spChg chg="add del mod">
          <ac:chgData name="jessica.warbinek@t-online.de" userId="S::urn:spo:guest#jessica.warbinek@t-online.de::" providerId="AD" clId="Web-{AC6B3CBD-DBF0-7C86-DD4D-123D97955173}" dt="2020-12-07T16:56:05.983" v="227"/>
          <ac:spMkLst>
            <pc:docMk/>
            <pc:sldMk cId="2451272322" sldId="268"/>
            <ac:spMk id="29" creationId="{C0C2C33C-3B98-49DB-B217-B9D455B00437}"/>
          </ac:spMkLst>
        </pc:spChg>
        <pc:spChg chg="add mod">
          <ac:chgData name="jessica.warbinek@t-online.de" userId="S::urn:spo:guest#jessica.warbinek@t-online.de::" providerId="AD" clId="Web-{AC6B3CBD-DBF0-7C86-DD4D-123D97955173}" dt="2020-12-07T16:45:14.672" v="188" actId="20577"/>
          <ac:spMkLst>
            <pc:docMk/>
            <pc:sldMk cId="2451272322" sldId="268"/>
            <ac:spMk id="140" creationId="{B56219D3-F8EB-4DB1-97EC-A9AAA159EE5B}"/>
          </ac:spMkLst>
        </pc:spChg>
        <pc:spChg chg="add del">
          <ac:chgData name="jessica.warbinek@t-online.de" userId="S::urn:spo:guest#jessica.warbinek@t-online.de::" providerId="AD" clId="Web-{AC6B3CBD-DBF0-7C86-DD4D-123D97955173}" dt="2020-12-07T16:49:11.724" v="194"/>
          <ac:spMkLst>
            <pc:docMk/>
            <pc:sldMk cId="2451272322" sldId="268"/>
            <ac:spMk id="143" creationId="{F7D1E297-FF36-4AF8-9FB4-FC906CAF00DA}"/>
          </ac:spMkLst>
        </pc:spChg>
        <pc:spChg chg="mod">
          <ac:chgData name="jessica.warbinek@t-online.de" userId="S::urn:spo:guest#jessica.warbinek@t-online.de::" providerId="AD" clId="Web-{AC6B3CBD-DBF0-7C86-DD4D-123D97955173}" dt="2020-12-07T17:03:06.070" v="271" actId="1076"/>
          <ac:spMkLst>
            <pc:docMk/>
            <pc:sldMk cId="2451272322" sldId="268"/>
            <ac:spMk id="144" creationId="{BD164A8D-82C9-4165-8261-B39824D64D58}"/>
          </ac:spMkLst>
        </pc:spChg>
        <pc:spChg chg="ord">
          <ac:chgData name="jessica.warbinek@t-online.de" userId="S::urn:spo:guest#jessica.warbinek@t-online.de::" providerId="AD" clId="Web-{AC6B3CBD-DBF0-7C86-DD4D-123D97955173}" dt="2020-12-07T16:59:50.863" v="258"/>
          <ac:spMkLst>
            <pc:docMk/>
            <pc:sldMk cId="2451272322" sldId="268"/>
            <ac:spMk id="145" creationId="{0AFC57CC-3DDD-4429-8E0B-952C8301AD15}"/>
          </ac:spMkLst>
        </pc:spChg>
        <pc:spChg chg="mod ord">
          <ac:chgData name="jessica.warbinek@t-online.de" userId="S::urn:spo:guest#jessica.warbinek@t-online.de::" providerId="AD" clId="Web-{AC6B3CBD-DBF0-7C86-DD4D-123D97955173}" dt="2020-12-07T17:02:16.210" v="267" actId="1076"/>
          <ac:spMkLst>
            <pc:docMk/>
            <pc:sldMk cId="2451272322" sldId="268"/>
            <ac:spMk id="146" creationId="{10384784-BE1B-4257-8AE9-68D87601C997}"/>
          </ac:spMkLst>
        </pc:spChg>
        <pc:spChg chg="mod">
          <ac:chgData name="jessica.warbinek@t-online.de" userId="S::urn:spo:guest#jessica.warbinek@t-online.de::" providerId="AD" clId="Web-{AC6B3CBD-DBF0-7C86-DD4D-123D97955173}" dt="2020-12-07T16:57:49.266" v="241" actId="1076"/>
          <ac:spMkLst>
            <pc:docMk/>
            <pc:sldMk cId="2451272322" sldId="268"/>
            <ac:spMk id="147" creationId="{FBAFF2D3-EBB2-4A6A-AC37-441DC6263066}"/>
          </ac:spMkLst>
        </pc:spChg>
        <pc:spChg chg="mod">
          <ac:chgData name="jessica.warbinek@t-online.de" userId="S::urn:spo:guest#jessica.warbinek@t-online.de::" providerId="AD" clId="Web-{AC6B3CBD-DBF0-7C86-DD4D-123D97955173}" dt="2020-12-07T16:52:04.243" v="218" actId="1076"/>
          <ac:spMkLst>
            <pc:docMk/>
            <pc:sldMk cId="2451272322" sldId="268"/>
            <ac:spMk id="149" creationId="{348C68B1-CA3E-4671-B970-EC23B0A2F6B6}"/>
          </ac:spMkLst>
        </pc:spChg>
        <pc:spChg chg="mod">
          <ac:chgData name="jessica.warbinek@t-online.de" userId="S::urn:spo:guest#jessica.warbinek@t-online.de::" providerId="AD" clId="Web-{AC6B3CBD-DBF0-7C86-DD4D-123D97955173}" dt="2020-12-07T16:52:01.118" v="217" actId="1076"/>
          <ac:spMkLst>
            <pc:docMk/>
            <pc:sldMk cId="2451272322" sldId="268"/>
            <ac:spMk id="152" creationId="{E20439FB-21CF-427C-9498-AF3CD62577CB}"/>
          </ac:spMkLst>
        </pc:spChg>
        <pc:spChg chg="mod">
          <ac:chgData name="jessica.warbinek@t-online.de" userId="S::urn:spo:guest#jessica.warbinek@t-online.de::" providerId="AD" clId="Web-{AC6B3CBD-DBF0-7C86-DD4D-123D97955173}" dt="2020-12-07T16:51:42.774" v="214" actId="1076"/>
          <ac:spMkLst>
            <pc:docMk/>
            <pc:sldMk cId="2451272322" sldId="268"/>
            <ac:spMk id="153" creationId="{883B0854-7867-4BD6-BD6C-07699AB31D4C}"/>
          </ac:spMkLst>
        </pc:spChg>
        <pc:spChg chg="mod">
          <ac:chgData name="jessica.warbinek@t-online.de" userId="S::urn:spo:guest#jessica.warbinek@t-online.de::" providerId="AD" clId="Web-{AC6B3CBD-DBF0-7C86-DD4D-123D97955173}" dt="2020-12-07T16:42:51.996" v="163" actId="1076"/>
          <ac:spMkLst>
            <pc:docMk/>
            <pc:sldMk cId="2451272322" sldId="268"/>
            <ac:spMk id="154" creationId="{985495A1-8E08-4C62-8A3E-721B4B07465C}"/>
          </ac:spMkLst>
        </pc:spChg>
        <pc:spChg chg="mod">
          <ac:chgData name="jessica.warbinek@t-online.de" userId="S::urn:spo:guest#jessica.warbinek@t-online.de::" providerId="AD" clId="Web-{AC6B3CBD-DBF0-7C86-DD4D-123D97955173}" dt="2020-12-07T16:52:14.962" v="219" actId="1076"/>
          <ac:spMkLst>
            <pc:docMk/>
            <pc:sldMk cId="2451272322" sldId="268"/>
            <ac:spMk id="157" creationId="{5C08C4FD-E32A-4643-9677-171D8A43DEA9}"/>
          </ac:spMkLst>
        </pc:spChg>
        <pc:spChg chg="mod">
          <ac:chgData name="jessica.warbinek@t-online.de" userId="S::urn:spo:guest#jessica.warbinek@t-online.de::" providerId="AD" clId="Web-{AC6B3CBD-DBF0-7C86-DD4D-123D97955173}" dt="2020-12-07T16:52:23.853" v="220" actId="1076"/>
          <ac:spMkLst>
            <pc:docMk/>
            <pc:sldMk cId="2451272322" sldId="268"/>
            <ac:spMk id="158" creationId="{425602BC-D8E5-48C0-A2AB-3A4C47A6CFFA}"/>
          </ac:spMkLst>
        </pc:spChg>
        <pc:spChg chg="mod">
          <ac:chgData name="jessica.warbinek@t-online.de" userId="S::urn:spo:guest#jessica.warbinek@t-online.de::" providerId="AD" clId="Web-{AC6B3CBD-DBF0-7C86-DD4D-123D97955173}" dt="2020-12-07T16:51:53.649" v="216" actId="1076"/>
          <ac:spMkLst>
            <pc:docMk/>
            <pc:sldMk cId="2451272322" sldId="268"/>
            <ac:spMk id="159" creationId="{522E3F67-E3C9-4FBC-996D-208CE844F5E5}"/>
          </ac:spMkLst>
        </pc:spChg>
        <pc:spChg chg="mod">
          <ac:chgData name="jessica.warbinek@t-online.de" userId="S::urn:spo:guest#jessica.warbinek@t-online.de::" providerId="AD" clId="Web-{AC6B3CBD-DBF0-7C86-DD4D-123D97955173}" dt="2020-12-07T16:51:50.508" v="215" actId="1076"/>
          <ac:spMkLst>
            <pc:docMk/>
            <pc:sldMk cId="2451272322" sldId="268"/>
            <ac:spMk id="160" creationId="{1F9F358C-F959-460B-AA58-A96D873D0305}"/>
          </ac:spMkLst>
        </pc:spChg>
        <pc:spChg chg="mod">
          <ac:chgData name="jessica.warbinek@t-online.de" userId="S::urn:spo:guest#jessica.warbinek@t-online.de::" providerId="AD" clId="Web-{AC6B3CBD-DBF0-7C86-DD4D-123D97955173}" dt="2020-12-07T16:39:56.618" v="99" actId="20577"/>
          <ac:spMkLst>
            <pc:docMk/>
            <pc:sldMk cId="2451272322" sldId="268"/>
            <ac:spMk id="165" creationId="{B665D657-A865-4395-AB51-AAD457DAA87B}"/>
          </ac:spMkLst>
        </pc:spChg>
        <pc:spChg chg="mod">
          <ac:chgData name="jessica.warbinek@t-online.de" userId="S::urn:spo:guest#jessica.warbinek@t-online.de::" providerId="AD" clId="Web-{AC6B3CBD-DBF0-7C86-DD4D-123D97955173}" dt="2020-12-07T16:40:55.556" v="125" actId="1076"/>
          <ac:spMkLst>
            <pc:docMk/>
            <pc:sldMk cId="2451272322" sldId="268"/>
            <ac:spMk id="168" creationId="{26777144-6F09-4880-96BE-D92422469A45}"/>
          </ac:spMkLst>
        </pc:spChg>
        <pc:spChg chg="mod">
          <ac:chgData name="jessica.warbinek@t-online.de" userId="S::urn:spo:guest#jessica.warbinek@t-online.de::" providerId="AD" clId="Web-{AC6B3CBD-DBF0-7C86-DD4D-123D97955173}" dt="2020-12-07T17:02:45.367" v="269" actId="1076"/>
          <ac:spMkLst>
            <pc:docMk/>
            <pc:sldMk cId="2451272322" sldId="268"/>
            <ac:spMk id="200" creationId="{00000000-0000-0000-0000-000000000000}"/>
          </ac:spMkLst>
        </pc:spChg>
        <pc:spChg chg="add mod">
          <ac:chgData name="jessica.warbinek@t-online.de" userId="S::urn:spo:guest#jessica.warbinek@t-online.de::" providerId="AD" clId="Web-{AC6B3CBD-DBF0-7C86-DD4D-123D97955173}" dt="2020-12-07T16:58:54.643" v="252" actId="1076"/>
          <ac:spMkLst>
            <pc:docMk/>
            <pc:sldMk cId="2451272322" sldId="268"/>
            <ac:spMk id="211" creationId="{3607A7E4-8536-4BA3-A167-2D4F2189C763}"/>
          </ac:spMkLst>
        </pc:spChg>
        <pc:spChg chg="add mod">
          <ac:chgData name="jessica.warbinek@t-online.de" userId="S::urn:spo:guest#jessica.warbinek@t-online.de::" providerId="AD" clId="Web-{AC6B3CBD-DBF0-7C86-DD4D-123D97955173}" dt="2020-12-07T16:51:08.851" v="211" actId="1076"/>
          <ac:spMkLst>
            <pc:docMk/>
            <pc:sldMk cId="2451272322" sldId="268"/>
            <ac:spMk id="212" creationId="{B9290188-CC9D-473F-971D-D6309EF43424}"/>
          </ac:spMkLst>
        </pc:spChg>
        <pc:spChg chg="add mod">
          <ac:chgData name="jessica.warbinek@t-online.de" userId="S::urn:spo:guest#jessica.warbinek@t-online.de::" providerId="AD" clId="Web-{AC6B3CBD-DBF0-7C86-DD4D-123D97955173}" dt="2020-12-07T17:02:58.133" v="270" actId="1076"/>
          <ac:spMkLst>
            <pc:docMk/>
            <pc:sldMk cId="2451272322" sldId="268"/>
            <ac:spMk id="213" creationId="{8C3143A4-BF0A-49A1-A779-92D7D3661243}"/>
          </ac:spMkLst>
        </pc:spChg>
        <pc:spChg chg="add mod">
          <ac:chgData name="jessica.warbinek@t-online.de" userId="S::urn:spo:guest#jessica.warbinek@t-online.de::" providerId="AD" clId="Web-{AC6B3CBD-DBF0-7C86-DD4D-123D97955173}" dt="2020-12-07T17:02:32.617" v="268" actId="1076"/>
          <ac:spMkLst>
            <pc:docMk/>
            <pc:sldMk cId="2451272322" sldId="268"/>
            <ac:spMk id="214" creationId="{FDE1A121-2DF4-461F-87F1-00A26B209A8E}"/>
          </ac:spMkLst>
        </pc:spChg>
        <pc:picChg chg="mod">
          <ac:chgData name="jessica.warbinek@t-online.de" userId="S::urn:spo:guest#jessica.warbinek@t-online.de::" providerId="AD" clId="Web-{AC6B3CBD-DBF0-7C86-DD4D-123D97955173}" dt="2020-12-07T16:46:50.767" v="192" actId="1076"/>
          <ac:picMkLst>
            <pc:docMk/>
            <pc:sldMk cId="2451272322" sldId="268"/>
            <ac:picMk id="21" creationId="{00000000-0000-0000-0000-000000000000}"/>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lreed@uni-mainz.de" userId="S::urn:spo:guest#lreed@uni-mainz.de::" providerId="AD" clId="Web-{7AB3AADC-F5C5-2C95-E067-609CA6098CE8}"/>
    <pc:docChg chg="modSld">
      <pc:chgData name="lreed@uni-mainz.de" userId="S::urn:spo:guest#lreed@uni-mainz.de::" providerId="AD" clId="Web-{7AB3AADC-F5C5-2C95-E067-609CA6098CE8}" dt="2020-12-07T16:36:32.148" v="3" actId="20577"/>
      <pc:docMkLst>
        <pc:docMk/>
      </pc:docMkLst>
      <pc:sldChg chg="modSp">
        <pc:chgData name="lreed@uni-mainz.de" userId="S::urn:spo:guest#lreed@uni-mainz.de::" providerId="AD" clId="Web-{7AB3AADC-F5C5-2C95-E067-609CA6098CE8}" dt="2020-12-07T16:36:32.132" v="2" actId="20577"/>
        <pc:sldMkLst>
          <pc:docMk/>
          <pc:sldMk cId="2451272322" sldId="268"/>
        </pc:sldMkLst>
        <pc:spChg chg="mod">
          <ac:chgData name="lreed@uni-mainz.de" userId="S::urn:spo:guest#lreed@uni-mainz.de::" providerId="AD" clId="Web-{7AB3AADC-F5C5-2C95-E067-609CA6098CE8}" dt="2020-12-07T16:36:32.132" v="2" actId="20577"/>
          <ac:spMkLst>
            <pc:docMk/>
            <pc:sldMk cId="2451272322" sldId="268"/>
            <ac:spMk id="168" creationId="{26777144-6F09-4880-96BE-D92422469A45}"/>
          </ac:spMkLst>
        </pc:spChg>
      </pc:sldChg>
    </pc:docChg>
  </pc:docChgLst>
  <pc:docChgLst>
    <pc:chgData name="lreed@uni-mainz.de" userId="S::urn:spo:guest#lreed@uni-mainz.de::" providerId="AD" clId="Web-{744CABF8-6FA0-C469-AC74-2C979CD10329}"/>
    <pc:docChg chg="modSld">
      <pc:chgData name="lreed@uni-mainz.de" userId="S::urn:spo:guest#lreed@uni-mainz.de::" providerId="AD" clId="Web-{744CABF8-6FA0-C469-AC74-2C979CD10329}" dt="2020-12-07T10:24:45.381" v="21" actId="20577"/>
      <pc:docMkLst>
        <pc:docMk/>
      </pc:docMkLst>
      <pc:sldChg chg="modSp">
        <pc:chgData name="lreed@uni-mainz.de" userId="S::urn:spo:guest#lreed@uni-mainz.de::" providerId="AD" clId="Web-{744CABF8-6FA0-C469-AC74-2C979CD10329}" dt="2020-12-07T10:24:45.366" v="20" actId="20577"/>
        <pc:sldMkLst>
          <pc:docMk/>
          <pc:sldMk cId="2451272322" sldId="268"/>
        </pc:sldMkLst>
        <pc:spChg chg="mod">
          <ac:chgData name="lreed@uni-mainz.de" userId="S::urn:spo:guest#lreed@uni-mainz.de::" providerId="AD" clId="Web-{744CABF8-6FA0-C469-AC74-2C979CD10329}" dt="2020-12-07T10:24:45.366" v="20" actId="20577"/>
          <ac:spMkLst>
            <pc:docMk/>
            <pc:sldMk cId="2451272322" sldId="268"/>
            <ac:spMk id="197" creationId="{5CD0B48A-F43B-4E47-A492-7B89F8F9A314}"/>
          </ac:spMkLst>
        </pc:sp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CF438922-E5BB-4F5E-E009-CBD9191894FC}"/>
    <pc:docChg chg="modSld">
      <pc:chgData name="lreed@uni-mainz.de" userId="S::urn:spo:guest#lreed@uni-mainz.de::" providerId="AD" clId="Web-{CF438922-E5BB-4F5E-E009-CBD9191894FC}" dt="2020-12-07T17:01:41.099" v="4" actId="1076"/>
      <pc:docMkLst>
        <pc:docMk/>
      </pc:docMkLst>
      <pc:sldChg chg="modSp">
        <pc:chgData name="lreed@uni-mainz.de" userId="S::urn:spo:guest#lreed@uni-mainz.de::" providerId="AD" clId="Web-{CF438922-E5BB-4F5E-E009-CBD9191894FC}" dt="2020-12-07T17:01:41.099" v="4" actId="1076"/>
        <pc:sldMkLst>
          <pc:docMk/>
          <pc:sldMk cId="2451272322" sldId="268"/>
        </pc:sldMkLst>
        <pc:spChg chg="mod">
          <ac:chgData name="lreed@uni-mainz.de" userId="S::urn:spo:guest#lreed@uni-mainz.de::" providerId="AD" clId="Web-{CF438922-E5BB-4F5E-E009-CBD9191894FC}" dt="2020-12-07T17:01:35.271" v="0" actId="1076"/>
          <ac:spMkLst>
            <pc:docMk/>
            <pc:sldMk cId="2451272322" sldId="268"/>
            <ac:spMk id="140" creationId="{B56219D3-F8EB-4DB1-97EC-A9AAA159EE5B}"/>
          </ac:spMkLst>
        </pc:spChg>
        <pc:picChg chg="mod">
          <ac:chgData name="lreed@uni-mainz.de" userId="S::urn:spo:guest#lreed@uni-mainz.de::" providerId="AD" clId="Web-{CF438922-E5BB-4F5E-E009-CBD9191894FC}" dt="2020-12-07T17:01:41.099" v="4" actId="1076"/>
          <ac:picMkLst>
            <pc:docMk/>
            <pc:sldMk cId="2451272322" sldId="268"/>
            <ac:picMk id="21" creationId="{00000000-0000-0000-0000-000000000000}"/>
          </ac:picMkLst>
        </pc:pic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jessica.warbinek@t-online.de" userId="S::urn:spo:guest#jessica.warbinek@t-online.de::" providerId="AD" clId="Web-{58E32C60-08A7-83D4-7FF9-F5813DA43173}"/>
    <pc:docChg chg="modSld">
      <pc:chgData name="jessica.warbinek@t-online.de" userId="S::urn:spo:guest#jessica.warbinek@t-online.de::" providerId="AD" clId="Web-{58E32C60-08A7-83D4-7FF9-F5813DA43173}" dt="2020-12-07T09:27:07.764" v="7" actId="20577"/>
      <pc:docMkLst>
        <pc:docMk/>
      </pc:docMkLst>
      <pc:sldChg chg="modSp">
        <pc:chgData name="jessica.warbinek@t-online.de" userId="S::urn:spo:guest#jessica.warbinek@t-online.de::" providerId="AD" clId="Web-{58E32C60-08A7-83D4-7FF9-F5813DA43173}" dt="2020-12-07T09:27:07.764" v="6" actId="20577"/>
        <pc:sldMkLst>
          <pc:docMk/>
          <pc:sldMk cId="2451272322" sldId="268"/>
        </pc:sldMkLst>
        <pc:spChg chg="mod">
          <ac:chgData name="jessica.warbinek@t-online.de" userId="S::urn:spo:guest#jessica.warbinek@t-online.de::" providerId="AD" clId="Web-{58E32C60-08A7-83D4-7FF9-F5813DA43173}" dt="2020-12-07T09:27:07.764" v="6" actId="20577"/>
          <ac:spMkLst>
            <pc:docMk/>
            <pc:sldMk cId="2451272322" sldId="268"/>
            <ac:spMk id="99" creationId="{CD9F0DED-0C1C-4B2B-A14A-7C7DF2DCF9EB}"/>
          </ac:spMkLst>
        </pc:spChg>
      </pc:sldChg>
    </pc:docChg>
  </pc:docChgLst>
  <pc:docChgLst>
    <pc:chgData name="j.warbinek@gsi.de" userId="S::urn:spo:guest#j.warbinek@gsi.de::" providerId="AD" clId="Web-{72679DFC-385D-4229-ACBA-A2711192433B}"/>
    <pc:docChg chg="modSld">
      <pc:chgData name="j.warbinek@gsi.de" userId="S::urn:spo:guest#j.warbinek@gsi.de::" providerId="AD" clId="Web-{72679DFC-385D-4229-ACBA-A2711192433B}" dt="2020-12-07T10:04:00.336" v="9" actId="20577"/>
      <pc:docMkLst>
        <pc:docMk/>
      </pc:docMkLst>
      <pc:sldChg chg="modSp">
        <pc:chgData name="j.warbinek@gsi.de" userId="S::urn:spo:guest#j.warbinek@gsi.de::" providerId="AD" clId="Web-{72679DFC-385D-4229-ACBA-A2711192433B}" dt="2020-12-07T10:04:00.321" v="8" actId="20577"/>
        <pc:sldMkLst>
          <pc:docMk/>
          <pc:sldMk cId="2451272322" sldId="268"/>
        </pc:sldMkLst>
        <pc:spChg chg="mod">
          <ac:chgData name="j.warbinek@gsi.de" userId="S::urn:spo:guest#j.warbinek@gsi.de::" providerId="AD" clId="Web-{72679DFC-385D-4229-ACBA-A2711192433B}" dt="2020-12-07T09:54:58.871" v="4" actId="20577"/>
          <ac:spMkLst>
            <pc:docMk/>
            <pc:sldMk cId="2451272322" sldId="268"/>
            <ac:spMk id="99" creationId="{CD9F0DED-0C1C-4B2B-A14A-7C7DF2DCF9EB}"/>
          </ac:spMkLst>
        </pc:spChg>
        <pc:spChg chg="mod">
          <ac:chgData name="j.warbinek@gsi.de" userId="S::urn:spo:guest#j.warbinek@gsi.de::" providerId="AD" clId="Web-{72679DFC-385D-4229-ACBA-A2711192433B}" dt="2020-12-07T10:04:00.321" v="8" actId="20577"/>
          <ac:spMkLst>
            <pc:docMk/>
            <pc:sldMk cId="2451272322" sldId="268"/>
            <ac:spMk id="213" creationId="{C90C4B37-DAEF-4998-AD38-70B0E7FDC172}"/>
          </ac:spMkLst>
        </pc:sp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jessica.warbinek@t-online.de" userId="S::urn:spo:guest#jessica.warbinek@t-online.de::" providerId="AD" clId="Web-{C0D8F5B0-9FD4-77A3-F69D-2023A79EC139}"/>
    <pc:docChg chg="modSld">
      <pc:chgData name="jessica.warbinek@t-online.de" userId="S::urn:spo:guest#jessica.warbinek@t-online.de::" providerId="AD" clId="Web-{C0D8F5B0-9FD4-77A3-F69D-2023A79EC139}" dt="2020-12-07T16:23:17.896" v="50"/>
      <pc:docMkLst>
        <pc:docMk/>
      </pc:docMkLst>
      <pc:sldChg chg="addSp delSp modSp">
        <pc:chgData name="jessica.warbinek@t-online.de" userId="S::urn:spo:guest#jessica.warbinek@t-online.de::" providerId="AD" clId="Web-{C0D8F5B0-9FD4-77A3-F69D-2023A79EC139}" dt="2020-12-07T16:23:17.896" v="50"/>
        <pc:sldMkLst>
          <pc:docMk/>
          <pc:sldMk cId="2451272322" sldId="268"/>
        </pc:sldMkLst>
        <pc:spChg chg="add mod">
          <ac:chgData name="jessica.warbinek@t-online.de" userId="S::urn:spo:guest#jessica.warbinek@t-online.de::" providerId="AD" clId="Web-{C0D8F5B0-9FD4-77A3-F69D-2023A79EC139}" dt="2020-12-07T16:16:07.388" v="5" actId="1076"/>
          <ac:spMkLst>
            <pc:docMk/>
            <pc:sldMk cId="2451272322" sldId="268"/>
            <ac:spMk id="19" creationId="{61BBEF97-02AD-4E6D-9174-0E4C5EF54060}"/>
          </ac:spMkLst>
        </pc:spChg>
        <pc:spChg chg="add del mod">
          <ac:chgData name="jessica.warbinek@t-online.de" userId="S::urn:spo:guest#jessica.warbinek@t-online.de::" providerId="AD" clId="Web-{C0D8F5B0-9FD4-77A3-F69D-2023A79EC139}" dt="2020-12-07T16:22:06.051" v="41"/>
          <ac:spMkLst>
            <pc:docMk/>
            <pc:sldMk cId="2451272322" sldId="268"/>
            <ac:spMk id="24" creationId="{2ABCD807-2A31-4BE2-9C20-B7C9A0A4B683}"/>
          </ac:spMkLst>
        </pc:spChg>
        <pc:spChg chg="mod">
          <ac:chgData name="jessica.warbinek@t-online.de" userId="S::urn:spo:guest#jessica.warbinek@t-online.de::" providerId="AD" clId="Web-{C0D8F5B0-9FD4-77A3-F69D-2023A79EC139}" dt="2020-12-07T16:20:45.987" v="36" actId="20577"/>
          <ac:spMkLst>
            <pc:docMk/>
            <pc:sldMk cId="2451272322" sldId="268"/>
            <ac:spMk id="99" creationId="{CD9F0DED-0C1C-4B2B-A14A-7C7DF2DCF9EB}"/>
          </ac:spMkLst>
        </pc:spChg>
        <pc:spChg chg="add del">
          <ac:chgData name="jessica.warbinek@t-online.de" userId="S::urn:spo:guest#jessica.warbinek@t-online.de::" providerId="AD" clId="Web-{C0D8F5B0-9FD4-77A3-F69D-2023A79EC139}" dt="2020-12-07T16:22:02.785" v="40"/>
          <ac:spMkLst>
            <pc:docMk/>
            <pc:sldMk cId="2451272322" sldId="268"/>
            <ac:spMk id="143" creationId="{6B1CFC84-5BA6-496A-BA70-101A267AE719}"/>
          </ac:spMkLst>
        </pc:spChg>
        <pc:spChg chg="add mod">
          <ac:chgData name="jessica.warbinek@t-online.de" userId="S::urn:spo:guest#jessica.warbinek@t-online.de::" providerId="AD" clId="Web-{C0D8F5B0-9FD4-77A3-F69D-2023A79EC139}" dt="2020-12-07T16:22:34.895" v="44" actId="1076"/>
          <ac:spMkLst>
            <pc:docMk/>
            <pc:sldMk cId="2451272322" sldId="268"/>
            <ac:spMk id="144" creationId="{BD164A8D-82C9-4165-8261-B39824D64D58}"/>
          </ac:spMkLst>
        </pc:spChg>
        <pc:spChg chg="add mod">
          <ac:chgData name="jessica.warbinek@t-online.de" userId="S::urn:spo:guest#jessica.warbinek@t-online.de::" providerId="AD" clId="Web-{C0D8F5B0-9FD4-77A3-F69D-2023A79EC139}" dt="2020-12-07T16:23:17.896" v="50"/>
          <ac:spMkLst>
            <pc:docMk/>
            <pc:sldMk cId="2451272322" sldId="268"/>
            <ac:spMk id="145" creationId="{0AFC57CC-3DDD-4429-8E0B-952C8301AD15}"/>
          </ac:spMkLst>
        </pc:spChg>
        <pc:spChg chg="add mod">
          <ac:chgData name="jessica.warbinek@t-online.de" userId="S::urn:spo:guest#jessica.warbinek@t-online.de::" providerId="AD" clId="Web-{C0D8F5B0-9FD4-77A3-F69D-2023A79EC139}" dt="2020-12-07T16:22:53.927" v="49" actId="1076"/>
          <ac:spMkLst>
            <pc:docMk/>
            <pc:sldMk cId="2451272322" sldId="268"/>
            <ac:spMk id="146" creationId="{10384784-BE1B-4257-8AE9-68D87601C997}"/>
          </ac:spMkLst>
        </pc:spChg>
        <pc:picChg chg="mod">
          <ac:chgData name="jessica.warbinek@t-online.de" userId="S::urn:spo:guest#jessica.warbinek@t-online.de::" providerId="AD" clId="Web-{C0D8F5B0-9FD4-77A3-F69D-2023A79EC139}" dt="2020-12-07T16:21:31.816" v="39" actId="1076"/>
          <ac:picMkLst>
            <pc:docMk/>
            <pc:sldMk cId="2451272322" sldId="268"/>
            <ac:picMk id="17" creationId="{DA700A00-3425-4985-9BD4-BA103D133694}"/>
          </ac:picMkLst>
        </pc:picChg>
      </pc:sldChg>
    </pc:docChg>
  </pc:docChgLst>
  <pc:docChgLst>
    <pc:chgData name="lreed@uni-mainz.de" userId="S::urn:spo:guest#lreed@uni-mainz.de::" providerId="AD" clId="Web-{0B4BF8DC-3222-E1BD-1265-D392B927769B}"/>
    <pc:docChg chg="modSld">
      <pc:chgData name="lreed@uni-mainz.de" userId="S::urn:spo:guest#lreed@uni-mainz.de::" providerId="AD" clId="Web-{0B4BF8DC-3222-E1BD-1265-D392B927769B}" dt="2020-12-06T22:16:56.135" v="543" actId="1076"/>
      <pc:docMkLst>
        <pc:docMk/>
      </pc:docMkLst>
      <pc:sldChg chg="addSp delSp modSp">
        <pc:chgData name="lreed@uni-mainz.de" userId="S::urn:spo:guest#lreed@uni-mainz.de::" providerId="AD" clId="Web-{0B4BF8DC-3222-E1BD-1265-D392B927769B}" dt="2020-12-06T22:16:56.135" v="543" actId="1076"/>
        <pc:sldMkLst>
          <pc:docMk/>
          <pc:sldMk cId="2451272322" sldId="268"/>
        </pc:sldMkLst>
        <pc:spChg chg="mod">
          <ac:chgData name="lreed@uni-mainz.de" userId="S::urn:spo:guest#lreed@uni-mainz.de::" providerId="AD" clId="Web-{0B4BF8DC-3222-E1BD-1265-D392B927769B}" dt="2020-12-06T22:08:17.154" v="536" actId="20577"/>
          <ac:spMkLst>
            <pc:docMk/>
            <pc:sldMk cId="2451272322" sldId="268"/>
            <ac:spMk id="7" creationId="{0F3359D4-C12C-4341-9DBC-260858782899}"/>
          </ac:spMkLst>
        </pc:spChg>
        <pc:spChg chg="add mod">
          <ac:chgData name="lreed@uni-mainz.de" userId="S::urn:spo:guest#lreed@uni-mainz.de::" providerId="AD" clId="Web-{0B4BF8DC-3222-E1BD-1265-D392B927769B}" dt="2020-12-06T22:06:49.480" v="522" actId="1076"/>
          <ac:spMkLst>
            <pc:docMk/>
            <pc:sldMk cId="2451272322" sldId="268"/>
            <ac:spMk id="20" creationId="{8F9EA428-5A4F-4C40-8CC8-A7F3B4860157}"/>
          </ac:spMkLst>
        </pc:spChg>
        <pc:spChg chg="mod">
          <ac:chgData name="lreed@uni-mainz.de" userId="S::urn:spo:guest#lreed@uni-mainz.de::" providerId="AD" clId="Web-{0B4BF8DC-3222-E1BD-1265-D392B927769B}" dt="2020-12-06T21:43:30.713" v="278" actId="14100"/>
          <ac:spMkLst>
            <pc:docMk/>
            <pc:sldMk cId="2451272322" sldId="268"/>
            <ac:spMk id="22" creationId="{0DAC031E-B29F-45A8-BACE-DE604541250D}"/>
          </ac:spMkLst>
        </pc:spChg>
        <pc:spChg chg="mod">
          <ac:chgData name="lreed@uni-mainz.de" userId="S::urn:spo:guest#lreed@uni-mainz.de::" providerId="AD" clId="Web-{0B4BF8DC-3222-E1BD-1265-D392B927769B}" dt="2020-12-06T21:47:30.531" v="305" actId="1076"/>
          <ac:spMkLst>
            <pc:docMk/>
            <pc:sldMk cId="2451272322" sldId="268"/>
            <ac:spMk id="28" creationId="{A7CA59DC-258A-4713-B9AA-87F35264687A}"/>
          </ac:spMkLst>
        </pc:spChg>
        <pc:spChg chg="mod">
          <ac:chgData name="lreed@uni-mainz.de" userId="S::urn:spo:guest#lreed@uni-mainz.de::" providerId="AD" clId="Web-{0B4BF8DC-3222-E1BD-1265-D392B927769B}" dt="2020-12-06T21:45:50.169" v="287" actId="14100"/>
          <ac:spMkLst>
            <pc:docMk/>
            <pc:sldMk cId="2451272322" sldId="268"/>
            <ac:spMk id="47" creationId="{E29476E7-7B82-4831-8226-DC69920056C6}"/>
          </ac:spMkLst>
        </pc:spChg>
        <pc:spChg chg="mod">
          <ac:chgData name="lreed@uni-mainz.de" userId="S::urn:spo:guest#lreed@uni-mainz.de::" providerId="AD" clId="Web-{0B4BF8DC-3222-E1BD-1265-D392B927769B}" dt="2020-12-06T21:44:09.104" v="280" actId="14100"/>
          <ac:spMkLst>
            <pc:docMk/>
            <pc:sldMk cId="2451272322" sldId="268"/>
            <ac:spMk id="50" creationId="{2A936972-BAF5-4E93-9935-D40D17F5A287}"/>
          </ac:spMkLst>
        </pc:spChg>
        <pc:spChg chg="mod">
          <ac:chgData name="lreed@uni-mainz.de" userId="S::urn:spo:guest#lreed@uni-mainz.de::" providerId="AD" clId="Web-{0B4BF8DC-3222-E1BD-1265-D392B927769B}" dt="2020-12-06T21:45:34.138" v="285" actId="14100"/>
          <ac:spMkLst>
            <pc:docMk/>
            <pc:sldMk cId="2451272322" sldId="268"/>
            <ac:spMk id="53" creationId="{87C2529B-A560-4DB7-947C-6B1EAC58ABFE}"/>
          </ac:spMkLst>
        </pc:spChg>
        <pc:spChg chg="mod">
          <ac:chgData name="lreed@uni-mainz.de" userId="S::urn:spo:guest#lreed@uni-mainz.de::" providerId="AD" clId="Web-{0B4BF8DC-3222-E1BD-1265-D392B927769B}" dt="2020-12-06T22:08:00.638" v="532" actId="20577"/>
          <ac:spMkLst>
            <pc:docMk/>
            <pc:sldMk cId="2451272322" sldId="268"/>
            <ac:spMk id="99" creationId="{CD9F0DED-0C1C-4B2B-A14A-7C7DF2DCF9EB}"/>
          </ac:spMkLst>
        </pc:spChg>
        <pc:spChg chg="mod">
          <ac:chgData name="lreed@uni-mainz.de" userId="S::urn:spo:guest#lreed@uni-mainz.de::" providerId="AD" clId="Web-{0B4BF8DC-3222-E1BD-1265-D392B927769B}" dt="2020-12-06T21:42:06.070" v="272" actId="14100"/>
          <ac:spMkLst>
            <pc:docMk/>
            <pc:sldMk cId="2451272322" sldId="268"/>
            <ac:spMk id="166" creationId="{803A6480-5ABF-4CA6-8C2B-1FEDF22D8962}"/>
          </ac:spMkLst>
        </pc:spChg>
        <pc:spChg chg="mod">
          <ac:chgData name="lreed@uni-mainz.de" userId="S::urn:spo:guest#lreed@uni-mainz.de::" providerId="AD" clId="Web-{0B4BF8DC-3222-E1BD-1265-D392B927769B}" dt="2020-12-06T21:30:09.929" v="85" actId="20577"/>
          <ac:spMkLst>
            <pc:docMk/>
            <pc:sldMk cId="2451272322" sldId="268"/>
            <ac:spMk id="168" creationId="{26777144-6F09-4880-96BE-D92422469A45}"/>
          </ac:spMkLst>
        </pc:spChg>
        <pc:spChg chg="mod">
          <ac:chgData name="lreed@uni-mainz.de" userId="S::urn:spo:guest#lreed@uni-mainz.de::" providerId="AD" clId="Web-{0B4BF8DC-3222-E1BD-1265-D392B927769B}" dt="2020-12-06T22:15:40.336" v="539" actId="1076"/>
          <ac:spMkLst>
            <pc:docMk/>
            <pc:sldMk cId="2451272322" sldId="268"/>
            <ac:spMk id="197" creationId="{5CD0B48A-F43B-4E47-A492-7B89F8F9A314}"/>
          </ac:spMkLst>
        </pc:spChg>
        <pc:spChg chg="mod">
          <ac:chgData name="lreed@uni-mainz.de" userId="S::urn:spo:guest#lreed@uni-mainz.de::" providerId="AD" clId="Web-{0B4BF8DC-3222-E1BD-1265-D392B927769B}" dt="2020-12-06T21:55:42.871" v="378" actId="1076"/>
          <ac:spMkLst>
            <pc:docMk/>
            <pc:sldMk cId="2451272322" sldId="268"/>
            <ac:spMk id="200" creationId="{00000000-0000-0000-0000-000000000000}"/>
          </ac:spMkLst>
        </pc:spChg>
        <pc:spChg chg="del mod">
          <ac:chgData name="lreed@uni-mainz.de" userId="S::urn:spo:guest#lreed@uni-mainz.de::" providerId="AD" clId="Web-{0B4BF8DC-3222-E1BD-1265-D392B927769B}" dt="2020-12-06T21:49:28.893" v="322"/>
          <ac:spMkLst>
            <pc:docMk/>
            <pc:sldMk cId="2451272322" sldId="268"/>
            <ac:spMk id="204" creationId="{63BA8B8D-1FB3-463A-A180-96B536BE9194}"/>
          </ac:spMkLst>
        </pc:spChg>
        <pc:spChg chg="mod">
          <ac:chgData name="lreed@uni-mainz.de" userId="S::urn:spo:guest#lreed@uni-mainz.de::" providerId="AD" clId="Web-{0B4BF8DC-3222-E1BD-1265-D392B927769B}" dt="2020-12-06T22:05:31.338" v="504" actId="1076"/>
          <ac:spMkLst>
            <pc:docMk/>
            <pc:sldMk cId="2451272322" sldId="268"/>
            <ac:spMk id="206" creationId="{9505F8FB-9D8B-4A39-88E0-AFB15CEA482A}"/>
          </ac:spMkLst>
        </pc:spChg>
        <pc:spChg chg="mod ord">
          <ac:chgData name="lreed@uni-mainz.de" userId="S::urn:spo:guest#lreed@uni-mainz.de::" providerId="AD" clId="Web-{0B4BF8DC-3222-E1BD-1265-D392B927769B}" dt="2020-12-06T21:59:37.376" v="416" actId="20577"/>
          <ac:spMkLst>
            <pc:docMk/>
            <pc:sldMk cId="2451272322" sldId="268"/>
            <ac:spMk id="207" creationId="{D538529A-8CB2-42A9-9DB5-47F1771BCF0B}"/>
          </ac:spMkLst>
        </pc:spChg>
        <pc:spChg chg="mod ord">
          <ac:chgData name="lreed@uni-mainz.de" userId="S::urn:spo:guest#lreed@uni-mainz.de::" providerId="AD" clId="Web-{0B4BF8DC-3222-E1BD-1265-D392B927769B}" dt="2020-12-06T22:06:54.324" v="523" actId="1076"/>
          <ac:spMkLst>
            <pc:docMk/>
            <pc:sldMk cId="2451272322" sldId="268"/>
            <ac:spMk id="208" creationId="{7FFEAC6C-5C6F-4611-87C7-192228C6B879}"/>
          </ac:spMkLst>
        </pc:spChg>
        <pc:spChg chg="mod">
          <ac:chgData name="lreed@uni-mainz.de" userId="S::urn:spo:guest#lreed@uni-mainz.de::" providerId="AD" clId="Web-{0B4BF8DC-3222-E1BD-1265-D392B927769B}" dt="2020-12-06T22:06:14.073" v="518" actId="1076"/>
          <ac:spMkLst>
            <pc:docMk/>
            <pc:sldMk cId="2451272322" sldId="268"/>
            <ac:spMk id="209" creationId="{B9BB348A-95EE-4F21-A795-BA504DA48D5A}"/>
          </ac:spMkLst>
        </pc:spChg>
        <pc:spChg chg="mod">
          <ac:chgData name="lreed@uni-mainz.de" userId="S::urn:spo:guest#lreed@uni-mainz.de::" providerId="AD" clId="Web-{0B4BF8DC-3222-E1BD-1265-D392B927769B}" dt="2020-12-06T22:06:33.745" v="520" actId="1076"/>
          <ac:spMkLst>
            <pc:docMk/>
            <pc:sldMk cId="2451272322" sldId="268"/>
            <ac:spMk id="210" creationId="{994BE5E9-1675-493E-BDD1-5436C45652D9}"/>
          </ac:spMkLst>
        </pc:spChg>
        <pc:spChg chg="mod">
          <ac:chgData name="lreed@uni-mainz.de" userId="S::urn:spo:guest#lreed@uni-mainz.de::" providerId="AD" clId="Web-{0B4BF8DC-3222-E1BD-1265-D392B927769B}" dt="2020-12-06T21:45:38.747" v="286" actId="1076"/>
          <ac:spMkLst>
            <pc:docMk/>
            <pc:sldMk cId="2451272322" sldId="268"/>
            <ac:spMk id="267" creationId="{59527C88-7CE4-4D7F-9AAA-3310FF9725D3}"/>
          </ac:spMkLst>
        </pc:spChg>
        <pc:grpChg chg="add mod">
          <ac:chgData name="lreed@uni-mainz.de" userId="S::urn:spo:guest#lreed@uni-mainz.de::" providerId="AD" clId="Web-{0B4BF8DC-3222-E1BD-1265-D392B927769B}" dt="2020-12-06T22:16:50.901" v="542" actId="1076"/>
          <ac:grpSpMkLst>
            <pc:docMk/>
            <pc:sldMk cId="2451272322" sldId="268"/>
            <ac:grpSpMk id="16" creationId="{CFD402AC-D506-4B0D-9D3A-69E2FE896D63}"/>
          </ac:grpSpMkLst>
        </pc:grpChg>
        <pc:grpChg chg="mod">
          <ac:chgData name="lreed@uni-mainz.de" userId="S::urn:spo:guest#lreed@uni-mainz.de::" providerId="AD" clId="Web-{0B4BF8DC-3222-E1BD-1265-D392B927769B}" dt="2020-12-06T21:42:09.649" v="273" actId="14100"/>
          <ac:grpSpMkLst>
            <pc:docMk/>
            <pc:sldMk cId="2451272322" sldId="268"/>
            <ac:grpSpMk id="70" creationId="{90558A59-F818-4402-A46C-CAE9E8167C59}"/>
          </ac:grpSpMkLst>
        </pc:grpChg>
        <pc:grpChg chg="add del mod">
          <ac:chgData name="lreed@uni-mainz.de" userId="S::urn:spo:guest#lreed@uni-mainz.de::" providerId="AD" clId="Web-{0B4BF8DC-3222-E1BD-1265-D392B927769B}" dt="2020-12-06T21:58:37.406" v="402" actId="1076"/>
          <ac:grpSpMkLst>
            <pc:docMk/>
            <pc:sldMk cId="2451272322" sldId="268"/>
            <ac:grpSpMk id="196" creationId="{00000000-0000-0000-0000-000000000000}"/>
          </ac:grpSpMkLst>
        </pc:grpChg>
        <pc:grpChg chg="mod">
          <ac:chgData name="lreed@uni-mainz.de" userId="S::urn:spo:guest#lreed@uni-mainz.de::" providerId="AD" clId="Web-{0B4BF8DC-3222-E1BD-1265-D392B927769B}" dt="2020-12-06T21:41:35.007" v="268" actId="14100"/>
          <ac:grpSpMkLst>
            <pc:docMk/>
            <pc:sldMk cId="2451272322" sldId="268"/>
            <ac:grpSpMk id="211" creationId="{00000000-0000-0000-0000-000000000000}"/>
          </ac:grpSpMkLst>
        </pc:grpChg>
        <pc:picChg chg="add mod ord">
          <ac:chgData name="lreed@uni-mainz.de" userId="S::urn:spo:guest#lreed@uni-mainz.de::" providerId="AD" clId="Web-{0B4BF8DC-3222-E1BD-1265-D392B927769B}" dt="2020-12-06T22:16:56.135" v="543" actId="1076"/>
          <ac:picMkLst>
            <pc:docMk/>
            <pc:sldMk cId="2451272322" sldId="268"/>
            <ac:picMk id="3" creationId="{57906A67-1998-4E11-9D12-023FDB58A7CF}"/>
          </ac:picMkLst>
        </pc:picChg>
        <pc:picChg chg="mod ord">
          <ac:chgData name="lreed@uni-mainz.de" userId="S::urn:spo:guest#lreed@uni-mainz.de::" providerId="AD" clId="Web-{0B4BF8DC-3222-E1BD-1265-D392B927769B}" dt="2020-12-06T21:34:46.451" v="207" actId="1076"/>
          <ac:picMkLst>
            <pc:docMk/>
            <pc:sldMk cId="2451272322" sldId="268"/>
            <ac:picMk id="15" creationId="{82124B41-F25E-476F-889F-EBE2F16D0C0E}"/>
          </ac:picMkLst>
        </pc:picChg>
        <pc:picChg chg="ord">
          <ac:chgData name="lreed@uni-mainz.de" userId="S::urn:spo:guest#lreed@uni-mainz.de::" providerId="AD" clId="Web-{0B4BF8DC-3222-E1BD-1265-D392B927769B}" dt="2020-12-06T21:27:52.285" v="69"/>
          <ac:picMkLst>
            <pc:docMk/>
            <pc:sldMk cId="2451272322" sldId="268"/>
            <ac:picMk id="17" creationId="{DA700A00-3425-4985-9BD4-BA103D133694}"/>
          </ac:picMkLst>
        </pc:picChg>
        <pc:picChg chg="add del mod">
          <ac:chgData name="lreed@uni-mainz.de" userId="S::urn:spo:guest#lreed@uni-mainz.de::" providerId="AD" clId="Web-{0B4BF8DC-3222-E1BD-1265-D392B927769B}" dt="2020-12-06T22:02:48.365" v="458"/>
          <ac:picMkLst>
            <pc:docMk/>
            <pc:sldMk cId="2451272322" sldId="268"/>
            <ac:picMk id="21" creationId="{72065DF7-7144-40DC-8C34-43B0A1C3E4B1}"/>
          </ac:picMkLst>
        </pc:picChg>
        <pc:picChg chg="add mod">
          <ac:chgData name="lreed@uni-mainz.de" userId="S::urn:spo:guest#lreed@uni-mainz.de::" providerId="AD" clId="Web-{0B4BF8DC-3222-E1BD-1265-D392B927769B}" dt="2020-12-06T22:06:58.262" v="524" actId="1076"/>
          <ac:picMkLst>
            <pc:docMk/>
            <pc:sldMk cId="2451272322" sldId="268"/>
            <ac:picMk id="23" creationId="{145677E8-9767-4058-A055-C2228787BA55}"/>
          </ac:picMkLst>
        </pc:picChg>
        <pc:picChg chg="del mod">
          <ac:chgData name="lreed@uni-mainz.de" userId="S::urn:spo:guest#lreed@uni-mainz.de::" providerId="AD" clId="Web-{0B4BF8DC-3222-E1BD-1265-D392B927769B}" dt="2020-12-06T22:02:47.709" v="457"/>
          <ac:picMkLst>
            <pc:docMk/>
            <pc:sldMk cId="2451272322" sldId="268"/>
            <ac:picMk id="199" creationId="{E993DC37-B31A-4C32-B22A-1797FC81AC49}"/>
          </ac:picMkLst>
        </pc:picChg>
        <pc:picChg chg="del mod">
          <ac:chgData name="lreed@uni-mainz.de" userId="S::urn:spo:guest#lreed@uni-mainz.de::" providerId="AD" clId="Web-{0B4BF8DC-3222-E1BD-1265-D392B927769B}" dt="2020-12-06T21:54:37.729" v="366"/>
          <ac:picMkLst>
            <pc:docMk/>
            <pc:sldMk cId="2451272322" sldId="268"/>
            <ac:picMk id="202" creationId="{FB9F6DEE-A8DE-4667-A17C-3257B0274D7E}"/>
          </ac:picMkLst>
        </pc:picChg>
        <pc:picChg chg="add del mod">
          <ac:chgData name="lreed@uni-mainz.de" userId="S::urn:spo:guest#lreed@uni-mainz.de::" providerId="AD" clId="Web-{0B4BF8DC-3222-E1BD-1265-D392B927769B}" dt="2020-12-06T21:49:39.675" v="325"/>
          <ac:picMkLst>
            <pc:docMk/>
            <pc:sldMk cId="2451272322" sldId="268"/>
            <ac:picMk id="203" creationId="{866BE49C-5546-42FA-99FB-7760FECD9499}"/>
          </ac:picMkLst>
        </pc:picChg>
        <pc:picChg chg="mod">
          <ac:chgData name="lreed@uni-mainz.de" userId="S::urn:spo:guest#lreed@uni-mainz.de::" providerId="AD" clId="Web-{0B4BF8DC-3222-E1BD-1265-D392B927769B}" dt="2020-12-06T21:58:23.875" v="399" actId="14100"/>
          <ac:picMkLst>
            <pc:docMk/>
            <pc:sldMk cId="2451272322" sldId="268"/>
            <ac:picMk id="205" creationId="{18F32B3B-F224-410E-A26C-388BFFD98383}"/>
          </ac:picMkLst>
        </pc:picChg>
      </pc:sldChg>
    </pc:docChg>
  </pc:docChgLst>
  <pc:docChgLst>
    <pc:chgData name="lreed@uni-mainz.de" userId="S::urn:spo:guest#lreed@uni-mainz.de::" providerId="AD" clId="Web-{59B887AA-DEF1-1D01-67B2-9C888ED16D71}"/>
    <pc:docChg chg="modSld">
      <pc:chgData name="lreed@uni-mainz.de" userId="S::urn:spo:guest#lreed@uni-mainz.de::" providerId="AD" clId="Web-{59B887AA-DEF1-1D01-67B2-9C888ED16D71}" dt="2020-12-07T19:32:06.523" v="2" actId="1076"/>
      <pc:docMkLst>
        <pc:docMk/>
      </pc:docMkLst>
      <pc:sldChg chg="modSp">
        <pc:chgData name="lreed@uni-mainz.de" userId="S::urn:spo:guest#lreed@uni-mainz.de::" providerId="AD" clId="Web-{59B887AA-DEF1-1D01-67B2-9C888ED16D71}" dt="2020-12-07T19:32:06.523" v="2" actId="1076"/>
        <pc:sldMkLst>
          <pc:docMk/>
          <pc:sldMk cId="2451272322" sldId="268"/>
        </pc:sldMkLst>
        <pc:spChg chg="mod">
          <ac:chgData name="lreed@uni-mainz.de" userId="S::urn:spo:guest#lreed@uni-mainz.de::" providerId="AD" clId="Web-{59B887AA-DEF1-1D01-67B2-9C888ED16D71}" dt="2020-12-07T19:31:54.022" v="0" actId="1076"/>
          <ac:spMkLst>
            <pc:docMk/>
            <pc:sldMk cId="2451272322" sldId="268"/>
            <ac:spMk id="146" creationId="{10384784-BE1B-4257-8AE9-68D87601C997}"/>
          </ac:spMkLst>
        </pc:spChg>
        <pc:spChg chg="mod">
          <ac:chgData name="lreed@uni-mainz.de" userId="S::urn:spo:guest#lreed@uni-mainz.de::" providerId="AD" clId="Web-{59B887AA-DEF1-1D01-67B2-9C888ED16D71}" dt="2020-12-07T19:32:06.523" v="2" actId="1076"/>
          <ac:spMkLst>
            <pc:docMk/>
            <pc:sldMk cId="2451272322" sldId="268"/>
            <ac:spMk id="214" creationId="{FDE1A121-2DF4-461F-87F1-00A26B209A8E}"/>
          </ac:spMkLst>
        </pc:spChg>
      </pc:sldChg>
    </pc:docChg>
  </pc:docChgLst>
  <pc:docChgLst>
    <pc:chgData name="Raggio, Andrea" userId="S::araggio@jyu.fi::e680817c-694b-478a-a47a-ea6c718567c0" providerId="AD" clId="Web-{F5B7887F-2E8A-76C7-4333-C8FEF8BD9C1C}"/>
    <pc:docChg chg="modSld">
      <pc:chgData name="Raggio, Andrea" userId="S::araggio@jyu.fi::e680817c-694b-478a-a47a-ea6c718567c0" providerId="AD" clId="Web-{F5B7887F-2E8A-76C7-4333-C8FEF8BD9C1C}" dt="2020-12-07T07:12:45.030" v="35" actId="20577"/>
      <pc:docMkLst>
        <pc:docMk/>
      </pc:docMkLst>
      <pc:sldChg chg="modSp">
        <pc:chgData name="Raggio, Andrea" userId="S::araggio@jyu.fi::e680817c-694b-478a-a47a-ea6c718567c0" providerId="AD" clId="Web-{F5B7887F-2E8A-76C7-4333-C8FEF8BD9C1C}" dt="2020-12-07T07:12:41.576" v="34" actId="20577"/>
        <pc:sldMkLst>
          <pc:docMk/>
          <pc:sldMk cId="2451272322" sldId="268"/>
        </pc:sldMkLst>
        <pc:spChg chg="mod">
          <ac:chgData name="Raggio, Andrea" userId="S::araggio@jyu.fi::e680817c-694b-478a-a47a-ea6c718567c0" providerId="AD" clId="Web-{F5B7887F-2E8A-76C7-4333-C8FEF8BD9C1C}" dt="2020-12-07T07:11:57.560" v="0" actId="20577"/>
          <ac:spMkLst>
            <pc:docMk/>
            <pc:sldMk cId="2451272322" sldId="268"/>
            <ac:spMk id="221" creationId="{87DC80C0-4DD3-4BAD-9676-5CA33B82F611}"/>
          </ac:spMkLst>
        </pc:spChg>
        <pc:spChg chg="mod">
          <ac:chgData name="Raggio, Andrea" userId="S::araggio@jyu.fi::e680817c-694b-478a-a47a-ea6c718567c0" providerId="AD" clId="Web-{F5B7887F-2E8A-76C7-4333-C8FEF8BD9C1C}" dt="2020-12-07T07:12:01.388" v="5" actId="20577"/>
          <ac:spMkLst>
            <pc:docMk/>
            <pc:sldMk cId="2451272322" sldId="268"/>
            <ac:spMk id="222" creationId="{763B9C78-33B7-4EDE-81D6-D62D99B0F853}"/>
          </ac:spMkLst>
        </pc:spChg>
        <pc:spChg chg="mod">
          <ac:chgData name="Raggio, Andrea" userId="S::araggio@jyu.fi::e680817c-694b-478a-a47a-ea6c718567c0" providerId="AD" clId="Web-{F5B7887F-2E8A-76C7-4333-C8FEF8BD9C1C}" dt="2020-12-07T07:12:29.654" v="12" actId="20577"/>
          <ac:spMkLst>
            <pc:docMk/>
            <pc:sldMk cId="2451272322" sldId="268"/>
            <ac:spMk id="227" creationId="{EB1B02A5-D19B-4AA2-9758-6C6F1F0B0CBE}"/>
          </ac:spMkLst>
        </pc:spChg>
        <pc:spChg chg="mod">
          <ac:chgData name="Raggio, Andrea" userId="S::araggio@jyu.fi::e680817c-694b-478a-a47a-ea6c718567c0" providerId="AD" clId="Web-{F5B7887F-2E8A-76C7-4333-C8FEF8BD9C1C}" dt="2020-12-07T07:12:33.217" v="17" actId="20577"/>
          <ac:spMkLst>
            <pc:docMk/>
            <pc:sldMk cId="2451272322" sldId="268"/>
            <ac:spMk id="273" creationId="{00000000-0000-0000-0000-000000000000}"/>
          </ac:spMkLst>
        </pc:spChg>
        <pc:spChg chg="mod">
          <ac:chgData name="Raggio, Andrea" userId="S::araggio@jyu.fi::e680817c-694b-478a-a47a-ea6c718567c0" providerId="AD" clId="Web-{F5B7887F-2E8A-76C7-4333-C8FEF8BD9C1C}" dt="2020-12-07T07:12:37.811" v="24" actId="20577"/>
          <ac:spMkLst>
            <pc:docMk/>
            <pc:sldMk cId="2451272322" sldId="268"/>
            <ac:spMk id="275" creationId="{00000000-0000-0000-0000-000000000000}"/>
          </ac:spMkLst>
        </pc:spChg>
        <pc:spChg chg="mod">
          <ac:chgData name="Raggio, Andrea" userId="S::araggio@jyu.fi::e680817c-694b-478a-a47a-ea6c718567c0" providerId="AD" clId="Web-{F5B7887F-2E8A-76C7-4333-C8FEF8BD9C1C}" dt="2020-12-07T07:12:41.576" v="34" actId="20577"/>
          <ac:spMkLst>
            <pc:docMk/>
            <pc:sldMk cId="2451272322" sldId="268"/>
            <ac:spMk id="280" creationId="{00000000-0000-0000-0000-000000000000}"/>
          </ac:spMkLst>
        </pc:spChg>
      </pc:sldChg>
    </pc:docChg>
  </pc:docChgLst>
  <pc:docChgLst>
    <pc:chgData name="Raggio, Andrea" userId="S::araggio@jyu.fi::e680817c-694b-478a-a47a-ea6c718567c0" providerId="AD" clId="Web-{EDFB12A2-FF39-6B3D-48F5-A8FDFFA2BE8B}"/>
    <pc:docChg chg="modSld">
      <pc:chgData name="Raggio, Andrea" userId="S::araggio@jyu.fi::e680817c-694b-478a-a47a-ea6c718567c0" providerId="AD" clId="Web-{EDFB12A2-FF39-6B3D-48F5-A8FDFFA2BE8B}" dt="2020-12-07T16:20:41.846" v="2" actId="20577"/>
      <pc:docMkLst>
        <pc:docMk/>
      </pc:docMkLst>
      <pc:sldChg chg="modSp">
        <pc:chgData name="Raggio, Andrea" userId="S::araggio@jyu.fi::e680817c-694b-478a-a47a-ea6c718567c0" providerId="AD" clId="Web-{EDFB12A2-FF39-6B3D-48F5-A8FDFFA2BE8B}" dt="2020-12-07T16:20:41.205" v="0" actId="20577"/>
        <pc:sldMkLst>
          <pc:docMk/>
          <pc:sldMk cId="2451272322" sldId="268"/>
        </pc:sldMkLst>
        <pc:spChg chg="mod">
          <ac:chgData name="Raggio, Andrea" userId="S::araggio@jyu.fi::e680817c-694b-478a-a47a-ea6c718567c0" providerId="AD" clId="Web-{EDFB12A2-FF39-6B3D-48F5-A8FDFFA2BE8B}" dt="2020-12-07T16:20:41.205" v="0" actId="20577"/>
          <ac:spMkLst>
            <pc:docMk/>
            <pc:sldMk cId="2451272322" sldId="268"/>
            <ac:spMk id="99" creationId="{CD9F0DED-0C1C-4B2B-A14A-7C7DF2DCF9EB}"/>
          </ac:spMkLst>
        </pc:spChg>
      </pc:sldChg>
    </pc:docChg>
  </pc:docChgLst>
  <pc:docChgLst>
    <pc:chgData name="Raggio, Andrea" userId="S::araggio@jyu.fi::e680817c-694b-478a-a47a-ea6c718567c0" providerId="AD" clId="Web-{F192357F-7E3F-2206-92CD-E71C44205F43}"/>
    <pc:docChg chg="modSld">
      <pc:chgData name="Raggio, Andrea" userId="S::araggio@jyu.fi::e680817c-694b-478a-a47a-ea6c718567c0" providerId="AD" clId="Web-{F192357F-7E3F-2206-92CD-E71C44205F43}" dt="2020-12-07T17:01:58.966" v="166" actId="1076"/>
      <pc:docMkLst>
        <pc:docMk/>
      </pc:docMkLst>
      <pc:sldChg chg="addSp modSp">
        <pc:chgData name="Raggio, Andrea" userId="S::araggio@jyu.fi::e680817c-694b-478a-a47a-ea6c718567c0" providerId="AD" clId="Web-{F192357F-7E3F-2206-92CD-E71C44205F43}" dt="2020-12-07T17:01:58.966" v="166" actId="1076"/>
        <pc:sldMkLst>
          <pc:docMk/>
          <pc:sldMk cId="2451272322" sldId="268"/>
        </pc:sldMkLst>
        <pc:spChg chg="add mod">
          <ac:chgData name="Raggio, Andrea" userId="S::araggio@jyu.fi::e680817c-694b-478a-a47a-ea6c718567c0" providerId="AD" clId="Web-{F192357F-7E3F-2206-92CD-E71C44205F43}" dt="2020-12-07T16:43:50.078" v="76" actId="14100"/>
          <ac:spMkLst>
            <pc:docMk/>
            <pc:sldMk cId="2451272322" sldId="268"/>
            <ac:spMk id="25" creationId="{93C23563-C126-4541-A4DD-ED5A09CFF6C8}"/>
          </ac:spMkLst>
        </pc:spChg>
        <pc:spChg chg="add mod">
          <ac:chgData name="Raggio, Andrea" userId="S::araggio@jyu.fi::e680817c-694b-478a-a47a-ea6c718567c0" providerId="AD" clId="Web-{F192357F-7E3F-2206-92CD-E71C44205F43}" dt="2020-12-07T16:46:59.489" v="136" actId="1076"/>
          <ac:spMkLst>
            <pc:docMk/>
            <pc:sldMk cId="2451272322" sldId="268"/>
            <ac:spMk id="26" creationId="{CDF20CC1-B68D-4564-8EEF-CA3B012FCF53}"/>
          </ac:spMkLst>
        </pc:spChg>
        <pc:spChg chg="mod">
          <ac:chgData name="Raggio, Andrea" userId="S::araggio@jyu.fi::e680817c-694b-478a-a47a-ea6c718567c0" providerId="AD" clId="Web-{F192357F-7E3F-2206-92CD-E71C44205F43}" dt="2020-12-07T16:58:10.382" v="156" actId="20577"/>
          <ac:spMkLst>
            <pc:docMk/>
            <pc:sldMk cId="2451272322" sldId="268"/>
            <ac:spMk id="99" creationId="{CD9F0DED-0C1C-4B2B-A14A-7C7DF2DCF9EB}"/>
          </ac:spMkLst>
        </pc:spChg>
        <pc:spChg chg="mod">
          <ac:chgData name="Raggio, Andrea" userId="S::araggio@jyu.fi::e680817c-694b-478a-a47a-ea6c718567c0" providerId="AD" clId="Web-{F192357F-7E3F-2206-92CD-E71C44205F43}" dt="2020-12-07T16:43:40.031" v="60" actId="1076"/>
          <ac:spMkLst>
            <pc:docMk/>
            <pc:sldMk cId="2451272322" sldId="268"/>
            <ac:spMk id="140" creationId="{B56219D3-F8EB-4DB1-97EC-A9AAA159EE5B}"/>
          </ac:spMkLst>
        </pc:spChg>
        <pc:spChg chg="mod">
          <ac:chgData name="Raggio, Andrea" userId="S::araggio@jyu.fi::e680817c-694b-478a-a47a-ea6c718567c0" providerId="AD" clId="Web-{F192357F-7E3F-2206-92CD-E71C44205F43}" dt="2020-12-07T17:01:44.950" v="164" actId="1076"/>
          <ac:spMkLst>
            <pc:docMk/>
            <pc:sldMk cId="2451272322" sldId="268"/>
            <ac:spMk id="145" creationId="{0AFC57CC-3DDD-4429-8E0B-952C8301AD15}"/>
          </ac:spMkLst>
        </pc:spChg>
        <pc:spChg chg="mod">
          <ac:chgData name="Raggio, Andrea" userId="S::araggio@jyu.fi::e680817c-694b-478a-a47a-ea6c718567c0" providerId="AD" clId="Web-{F192357F-7E3F-2206-92CD-E71C44205F43}" dt="2020-12-07T16:50:01.213" v="142" actId="1076"/>
          <ac:spMkLst>
            <pc:docMk/>
            <pc:sldMk cId="2451272322" sldId="268"/>
            <ac:spMk id="168" creationId="{26777144-6F09-4880-96BE-D92422469A45}"/>
          </ac:spMkLst>
        </pc:spChg>
        <pc:spChg chg="mod">
          <ac:chgData name="Raggio, Andrea" userId="S::araggio@jyu.fi::e680817c-694b-478a-a47a-ea6c718567c0" providerId="AD" clId="Web-{F192357F-7E3F-2206-92CD-E71C44205F43}" dt="2020-12-07T17:01:58.966" v="166" actId="1076"/>
          <ac:spMkLst>
            <pc:docMk/>
            <pc:sldMk cId="2451272322" sldId="268"/>
            <ac:spMk id="213" creationId="{8C3143A4-BF0A-49A1-A779-92D7D3661243}"/>
          </ac:spMkLst>
        </pc:spChg>
        <pc:picChg chg="mod">
          <ac:chgData name="Raggio, Andrea" userId="S::araggio@jyu.fi::e680817c-694b-478a-a47a-ea6c718567c0" providerId="AD" clId="Web-{F192357F-7E3F-2206-92CD-E71C44205F43}" dt="2020-12-07T16:51:38.450" v="152" actId="14100"/>
          <ac:picMkLst>
            <pc:docMk/>
            <pc:sldMk cId="2451272322" sldId="268"/>
            <ac:picMk id="5" creationId="{56C4FFBD-F9F2-485D-A22A-65683E186C5F}"/>
          </ac:picMkLst>
        </pc:picChg>
        <pc:picChg chg="mod">
          <ac:chgData name="Raggio, Andrea" userId="S::araggio@jyu.fi::e680817c-694b-478a-a47a-ea6c718567c0" providerId="AD" clId="Web-{F192357F-7E3F-2206-92CD-E71C44205F43}" dt="2020-12-07T16:51:46.559" v="153" actId="1076"/>
          <ac:picMkLst>
            <pc:docMk/>
            <pc:sldMk cId="2451272322" sldId="268"/>
            <ac:picMk id="6" creationId="{D0C48072-0969-4EA1-941E-525530EDE140}"/>
          </ac:picMkLst>
        </pc:picChg>
        <pc:picChg chg="mod">
          <ac:chgData name="Raggio, Andrea" userId="S::araggio@jyu.fi::e680817c-694b-478a-a47a-ea6c718567c0" providerId="AD" clId="Web-{F192357F-7E3F-2206-92CD-E71C44205F43}" dt="2020-12-07T16:51:46.919" v="154" actId="1076"/>
          <ac:picMkLst>
            <pc:docMk/>
            <pc:sldMk cId="2451272322" sldId="268"/>
            <ac:picMk id="13" creationId="{BEE20479-42DD-4E84-BBB6-BC243AB40BC4}"/>
          </ac:picMkLst>
        </pc:picChg>
        <pc:picChg chg="mod">
          <ac:chgData name="Raggio, Andrea" userId="S::araggio@jyu.fi::e680817c-694b-478a-a47a-ea6c718567c0" providerId="AD" clId="Web-{F192357F-7E3F-2206-92CD-E71C44205F43}" dt="2020-12-07T16:51:57.216" v="155" actId="1076"/>
          <ac:picMkLst>
            <pc:docMk/>
            <pc:sldMk cId="2451272322" sldId="268"/>
            <ac:picMk id="17" creationId="{DA700A00-3425-4985-9BD4-BA103D133694}"/>
          </ac:picMkLst>
        </pc:picChg>
        <pc:picChg chg="mod">
          <ac:chgData name="Raggio, Andrea" userId="S::araggio@jyu.fi::e680817c-694b-478a-a47a-ea6c718567c0" providerId="AD" clId="Web-{F192357F-7E3F-2206-92CD-E71C44205F43}" dt="2020-12-07T16:46:37.160" v="131" actId="1076"/>
          <ac:picMkLst>
            <pc:docMk/>
            <pc:sldMk cId="2451272322" sldId="268"/>
            <ac:picMk id="21" creationId="{00000000-0000-0000-0000-000000000000}"/>
          </ac:picMkLst>
        </pc:pic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lreed@uni-mainz.de" userId="S::urn:spo:guest#lreed@uni-mainz.de::" providerId="AD" clId="Web-{862BC1B0-3FF5-4780-6A1C-C5023EB51E9F}"/>
    <pc:docChg chg="modSld">
      <pc:chgData name="lreed@uni-mainz.de" userId="S::urn:spo:guest#lreed@uni-mainz.de::" providerId="AD" clId="Web-{862BC1B0-3FF5-4780-6A1C-C5023EB51E9F}" dt="2020-12-07T09:19:29.886" v="105" actId="20577"/>
      <pc:docMkLst>
        <pc:docMk/>
      </pc:docMkLst>
      <pc:sldChg chg="modSp">
        <pc:chgData name="lreed@uni-mainz.de" userId="S::urn:spo:guest#lreed@uni-mainz.de::" providerId="AD" clId="Web-{862BC1B0-3FF5-4780-6A1C-C5023EB51E9F}" dt="2020-12-07T09:19:29.886" v="104" actId="20577"/>
        <pc:sldMkLst>
          <pc:docMk/>
          <pc:sldMk cId="2451272322" sldId="268"/>
        </pc:sldMkLst>
        <pc:spChg chg="mod">
          <ac:chgData name="lreed@uni-mainz.de" userId="S::urn:spo:guest#lreed@uni-mainz.de::" providerId="AD" clId="Web-{862BC1B0-3FF5-4780-6A1C-C5023EB51E9F}" dt="2020-12-07T09:19:29.886" v="104" actId="20577"/>
          <ac:spMkLst>
            <pc:docMk/>
            <pc:sldMk cId="2451272322" sldId="268"/>
            <ac:spMk id="7" creationId="{0F3359D4-C12C-4341-9DBC-260858782899}"/>
          </ac:spMkLst>
        </pc:spChg>
        <pc:spChg chg="mod">
          <ac:chgData name="lreed@uni-mainz.de" userId="S::urn:spo:guest#lreed@uni-mainz.de::" providerId="AD" clId="Web-{862BC1B0-3FF5-4780-6A1C-C5023EB51E9F}" dt="2020-12-07T09:12:15.922" v="87" actId="1076"/>
          <ac:spMkLst>
            <pc:docMk/>
            <pc:sldMk cId="2451272322" sldId="268"/>
            <ac:spMk id="8" creationId="{00000000-0000-0000-0000-000000000000}"/>
          </ac:spMkLst>
        </pc:spChg>
        <pc:spChg chg="mod">
          <ac:chgData name="lreed@uni-mainz.de" userId="S::urn:spo:guest#lreed@uni-mainz.de::" providerId="AD" clId="Web-{862BC1B0-3FF5-4780-6A1C-C5023EB51E9F}" dt="2020-12-07T09:12:43.938" v="92" actId="1076"/>
          <ac:spMkLst>
            <pc:docMk/>
            <pc:sldMk cId="2451272322" sldId="268"/>
            <ac:spMk id="9" creationId="{09D4E341-59E1-4AEB-B273-3520A47FC187}"/>
          </ac:spMkLst>
        </pc:spChg>
        <pc:spChg chg="mod">
          <ac:chgData name="lreed@uni-mainz.de" userId="S::urn:spo:guest#lreed@uni-mainz.de::" providerId="AD" clId="Web-{862BC1B0-3FF5-4780-6A1C-C5023EB51E9F}" dt="2020-12-07T09:13:11.142" v="94" actId="14100"/>
          <ac:spMkLst>
            <pc:docMk/>
            <pc:sldMk cId="2451272322" sldId="268"/>
            <ac:spMk id="22" creationId="{0DAC031E-B29F-45A8-BACE-DE604541250D}"/>
          </ac:spMkLst>
        </pc:spChg>
        <pc:spChg chg="mod">
          <ac:chgData name="lreed@uni-mainz.de" userId="S::urn:spo:guest#lreed@uni-mainz.de::" providerId="AD" clId="Web-{862BC1B0-3FF5-4780-6A1C-C5023EB51E9F}" dt="2020-12-07T09:12:57.532" v="93" actId="14100"/>
          <ac:spMkLst>
            <pc:docMk/>
            <pc:sldMk cId="2451272322" sldId="268"/>
            <ac:spMk id="99" creationId="{CD9F0DED-0C1C-4B2B-A14A-7C7DF2DCF9EB}"/>
          </ac:spMkLst>
        </pc:spChg>
        <pc:picChg chg="mod">
          <ac:chgData name="lreed@uni-mainz.de" userId="S::urn:spo:guest#lreed@uni-mainz.de::" providerId="AD" clId="Web-{862BC1B0-3FF5-4780-6A1C-C5023EB51E9F}" dt="2020-12-07T09:13:46.846" v="99" actId="1076"/>
          <ac:picMkLst>
            <pc:docMk/>
            <pc:sldMk cId="2451272322" sldId="268"/>
            <ac:picMk id="5" creationId="{56C4FFBD-F9F2-485D-A22A-65683E186C5F}"/>
          </ac:picMkLst>
        </pc:picChg>
        <pc:picChg chg="mod">
          <ac:chgData name="lreed@uni-mainz.de" userId="S::urn:spo:guest#lreed@uni-mainz.de::" providerId="AD" clId="Web-{862BC1B0-3FF5-4780-6A1C-C5023EB51E9F}" dt="2020-12-07T09:13:40.361" v="98" actId="1076"/>
          <ac:picMkLst>
            <pc:docMk/>
            <pc:sldMk cId="2451272322" sldId="268"/>
            <ac:picMk id="6" creationId="{D0C48072-0969-4EA1-941E-525530EDE140}"/>
          </ac:picMkLst>
        </pc:picChg>
        <pc:picChg chg="mod">
          <ac:chgData name="lreed@uni-mainz.de" userId="S::urn:spo:guest#lreed@uni-mainz.de::" providerId="AD" clId="Web-{862BC1B0-3FF5-4780-6A1C-C5023EB51E9F}" dt="2020-12-07T09:13:24.580" v="95" actId="1076"/>
          <ac:picMkLst>
            <pc:docMk/>
            <pc:sldMk cId="2451272322" sldId="268"/>
            <ac:picMk id="13" creationId="{BEE20479-42DD-4E84-BBB6-BC243AB40BC4}"/>
          </ac:picMkLst>
        </pc:picChg>
        <pc:picChg chg="mod">
          <ac:chgData name="lreed@uni-mainz.de" userId="S::urn:spo:guest#lreed@uni-mainz.de::" providerId="AD" clId="Web-{862BC1B0-3FF5-4780-6A1C-C5023EB51E9F}" dt="2020-12-07T09:13:33.705" v="97" actId="1076"/>
          <ac:picMkLst>
            <pc:docMk/>
            <pc:sldMk cId="2451272322" sldId="268"/>
            <ac:picMk id="17" creationId="{DA700A00-3425-4985-9BD4-BA103D133694}"/>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vaila.leask@kuleuven.be" userId="S::urn:spo:guest#vaila.leask@kuleuven.be::" providerId="AD" clId="Web-{3761CF5C-E609-4846-1299-125F866059B4}"/>
    <pc:docChg chg="modSld">
      <pc:chgData name="vaila.leask@kuleuven.be" userId="S::urn:spo:guest#vaila.leask@kuleuven.be::" providerId="AD" clId="Web-{3761CF5C-E609-4846-1299-125F866059B4}" dt="2020-12-07T13:18:44.024" v="0"/>
      <pc:docMkLst>
        <pc:docMk/>
      </pc:docMkLst>
      <pc:sldChg chg="delSp">
        <pc:chgData name="vaila.leask@kuleuven.be" userId="S::urn:spo:guest#vaila.leask@kuleuven.be::" providerId="AD" clId="Web-{3761CF5C-E609-4846-1299-125F866059B4}" dt="2020-12-07T13:18:44.024" v="0"/>
        <pc:sldMkLst>
          <pc:docMk/>
          <pc:sldMk cId="2451272322" sldId="268"/>
        </pc:sldMkLst>
        <pc:picChg chg="del">
          <ac:chgData name="vaila.leask@kuleuven.be" userId="S::urn:spo:guest#vaila.leask@kuleuven.be::" providerId="AD" clId="Web-{3761CF5C-E609-4846-1299-125F866059B4}" dt="2020-12-07T13:18:44.024" v="0"/>
          <ac:picMkLst>
            <pc:docMk/>
            <pc:sldMk cId="2451272322" sldId="268"/>
            <ac:picMk id="223" creationId="{78B196A8-35EC-465D-9C01-8A9E2369BFA5}"/>
          </ac:picMkLst>
        </pc:picChg>
      </pc:sldChg>
    </pc:docChg>
  </pc:docChgLst>
  <pc:docChgLst>
    <pc:chgData name="vaila.leask@kuleuven.be" userId="S::urn:spo:guest#vaila.leask@kuleuven.be::" providerId="AD" clId="Web-{B0F35563-3D43-3D54-4450-9443C4D89202}"/>
    <pc:docChg chg="modSld">
      <pc:chgData name="vaila.leask@kuleuven.be" userId="S::urn:spo:guest#vaila.leask@kuleuven.be::" providerId="AD" clId="Web-{B0F35563-3D43-3D54-4450-9443C4D89202}" dt="2020-12-07T09:48:28.276" v="193" actId="20577"/>
      <pc:docMkLst>
        <pc:docMk/>
      </pc:docMkLst>
      <pc:sldChg chg="modSp">
        <pc:chgData name="vaila.leask@kuleuven.be" userId="S::urn:spo:guest#vaila.leask@kuleuven.be::" providerId="AD" clId="Web-{B0F35563-3D43-3D54-4450-9443C4D89202}" dt="2020-12-07T09:48:28.276" v="192" actId="20577"/>
        <pc:sldMkLst>
          <pc:docMk/>
          <pc:sldMk cId="2451272322" sldId="268"/>
        </pc:sldMkLst>
        <pc:spChg chg="mod">
          <ac:chgData name="vaila.leask@kuleuven.be" userId="S::urn:spo:guest#vaila.leask@kuleuven.be::" providerId="AD" clId="Web-{B0F35563-3D43-3D54-4450-9443C4D89202}" dt="2020-12-07T08:24:28.384" v="0" actId="1076"/>
          <ac:spMkLst>
            <pc:docMk/>
            <pc:sldMk cId="2451272322" sldId="268"/>
            <ac:spMk id="7" creationId="{0F3359D4-C12C-4341-9DBC-260858782899}"/>
          </ac:spMkLst>
        </pc:spChg>
        <pc:spChg chg="mod">
          <ac:chgData name="vaila.leask@kuleuven.be" userId="S::urn:spo:guest#vaila.leask@kuleuven.be::" providerId="AD" clId="Web-{B0F35563-3D43-3D54-4450-9443C4D89202}" dt="2020-12-07T09:48:28.276" v="192" actId="20577"/>
          <ac:spMkLst>
            <pc:docMk/>
            <pc:sldMk cId="2451272322" sldId="268"/>
            <ac:spMk id="168" creationId="{26777144-6F09-4880-96BE-D92422469A45}"/>
          </ac:spMkLst>
        </pc:spChg>
        <pc:spChg chg="mod">
          <ac:chgData name="vaila.leask@kuleuven.be" userId="S::urn:spo:guest#vaila.leask@kuleuven.be::" providerId="AD" clId="Web-{B0F35563-3D43-3D54-4450-9443C4D89202}" dt="2020-12-07T09:39:27.076" v="179" actId="20577"/>
          <ac:spMkLst>
            <pc:docMk/>
            <pc:sldMk cId="2451272322" sldId="268"/>
            <ac:spMk id="174" creationId="{7091C172-E31E-4F69-ADC3-D0D20FA628DB}"/>
          </ac:spMkLst>
        </pc:spChg>
        <pc:spChg chg="mod">
          <ac:chgData name="vaila.leask@kuleuven.be" userId="S::urn:spo:guest#vaila.leask@kuleuven.be::" providerId="AD" clId="Web-{B0F35563-3D43-3D54-4450-9443C4D89202}" dt="2020-12-07T09:39:04.169" v="134" actId="1076"/>
          <ac:spMkLst>
            <pc:docMk/>
            <pc:sldMk cId="2451272322" sldId="268"/>
            <ac:spMk id="191" creationId="{45170783-CC0F-4D50-892A-5F4167A7273B}"/>
          </ac:spMkLst>
        </pc:spChg>
        <pc:spChg chg="mod">
          <ac:chgData name="vaila.leask@kuleuven.be" userId="S::urn:spo:guest#vaila.leask@kuleuven.be::" providerId="AD" clId="Web-{B0F35563-3D43-3D54-4450-9443C4D89202}" dt="2020-12-07T09:34:23.413" v="3" actId="20577"/>
          <ac:spMkLst>
            <pc:docMk/>
            <pc:sldMk cId="2451272322" sldId="268"/>
            <ac:spMk id="192" creationId="{21465E36-6E20-4C6F-B332-6D4063545003}"/>
          </ac:spMkLst>
        </pc:spChg>
      </pc:sldChg>
    </pc:docChg>
  </pc:docChgLst>
  <pc:docChgLst>
    <pc:chgData name="lreed@uni-mainz.de" userId="S::urn:spo:guest#lreed@uni-mainz.de::" providerId="AD" clId="Web-{D9AF1CB8-0306-A861-24CC-8C08A5B915AA}"/>
    <pc:docChg chg="modSld">
      <pc:chgData name="lreed@uni-mainz.de" userId="S::urn:spo:guest#lreed@uni-mainz.de::" providerId="AD" clId="Web-{D9AF1CB8-0306-A861-24CC-8C08A5B915AA}" dt="2020-12-07T16:48:23.802" v="3" actId="20577"/>
      <pc:docMkLst>
        <pc:docMk/>
      </pc:docMkLst>
      <pc:sldChg chg="modSp">
        <pc:chgData name="lreed@uni-mainz.de" userId="S::urn:spo:guest#lreed@uni-mainz.de::" providerId="AD" clId="Web-{D9AF1CB8-0306-A861-24CC-8C08A5B915AA}" dt="2020-12-07T16:48:23.802" v="2" actId="20577"/>
        <pc:sldMkLst>
          <pc:docMk/>
          <pc:sldMk cId="2451272322" sldId="268"/>
        </pc:sldMkLst>
        <pc:spChg chg="mod">
          <ac:chgData name="lreed@uni-mainz.de" userId="S::urn:spo:guest#lreed@uni-mainz.de::" providerId="AD" clId="Web-{D9AF1CB8-0306-A861-24CC-8C08A5B915AA}" dt="2020-12-07T16:48:23.802" v="2" actId="20577"/>
          <ac:spMkLst>
            <pc:docMk/>
            <pc:sldMk cId="2451272322" sldId="268"/>
            <ac:spMk id="140" creationId="{B56219D3-F8EB-4DB1-97EC-A9AAA159EE5B}"/>
          </ac:spMkLst>
        </pc:sp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Raggio, Andrea" userId="S::araggio@jyu.fi::e680817c-694b-478a-a47a-ea6c718567c0" providerId="AD" clId="Web-{AD3C0003-1478-C1D5-9A80-5E82FBFE2359}"/>
    <pc:docChg chg="modSld">
      <pc:chgData name="Raggio, Andrea" userId="S::araggio@jyu.fi::e680817c-694b-478a-a47a-ea6c718567c0" providerId="AD" clId="Web-{AD3C0003-1478-C1D5-9A80-5E82FBFE2359}" dt="2020-12-07T09:10:05.464" v="6" actId="20577"/>
      <pc:docMkLst>
        <pc:docMk/>
      </pc:docMkLst>
      <pc:sldChg chg="modSp">
        <pc:chgData name="Raggio, Andrea" userId="S::araggio@jyu.fi::e680817c-694b-478a-a47a-ea6c718567c0" providerId="AD" clId="Web-{AD3C0003-1478-C1D5-9A80-5E82FBFE2359}" dt="2020-12-07T09:05:23.362" v="4" actId="20577"/>
        <pc:sldMkLst>
          <pc:docMk/>
          <pc:sldMk cId="2451272322" sldId="268"/>
        </pc:sldMkLst>
        <pc:spChg chg="mod">
          <ac:chgData name="Raggio, Andrea" userId="S::araggio@jyu.fi::e680817c-694b-478a-a47a-ea6c718567c0" providerId="AD" clId="Web-{AD3C0003-1478-C1D5-9A80-5E82FBFE2359}" dt="2020-12-07T09:05:23.362" v="4" actId="20577"/>
          <ac:spMkLst>
            <pc:docMk/>
            <pc:sldMk cId="2451272322" sldId="268"/>
            <ac:spMk id="99" creationId="{CD9F0DED-0C1C-4B2B-A14A-7C7DF2DCF9EB}"/>
          </ac:spMkLst>
        </pc:sp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vaila.leask@kuleuven.be" userId="S::urn:spo:guest#vaila.leask@kuleuven.be::" providerId="AD" clId="Web-{043D4904-F457-635E-CB7D-009EA9DD6CE7}"/>
    <pc:docChg chg="modSld">
      <pc:chgData name="vaila.leask@kuleuven.be" userId="S::urn:spo:guest#vaila.leask@kuleuven.be::" providerId="AD" clId="Web-{043D4904-F457-635E-CB7D-009EA9DD6CE7}" dt="2020-12-07T17:02:06.322" v="4" actId="1076"/>
      <pc:docMkLst>
        <pc:docMk/>
      </pc:docMkLst>
      <pc:sldChg chg="modSp">
        <pc:chgData name="vaila.leask@kuleuven.be" userId="S::urn:spo:guest#vaila.leask@kuleuven.be::" providerId="AD" clId="Web-{043D4904-F457-635E-CB7D-009EA9DD6CE7}" dt="2020-12-07T17:02:06.322" v="4" actId="1076"/>
        <pc:sldMkLst>
          <pc:docMk/>
          <pc:sldMk cId="2451272322" sldId="268"/>
        </pc:sldMkLst>
        <pc:spChg chg="mod">
          <ac:chgData name="vaila.leask@kuleuven.be" userId="S::urn:spo:guest#vaila.leask@kuleuven.be::" providerId="AD" clId="Web-{043D4904-F457-635E-CB7D-009EA9DD6CE7}" dt="2020-12-07T16:53:43.090" v="1"/>
          <ac:spMkLst>
            <pc:docMk/>
            <pc:sldMk cId="2451272322" sldId="268"/>
            <ac:spMk id="145" creationId="{0AFC57CC-3DDD-4429-8E0B-952C8301AD15}"/>
          </ac:spMkLst>
        </pc:spChg>
        <pc:spChg chg="mod">
          <ac:chgData name="vaila.leask@kuleuven.be" userId="S::urn:spo:guest#vaila.leask@kuleuven.be::" providerId="AD" clId="Web-{043D4904-F457-635E-CB7D-009EA9DD6CE7}" dt="2020-12-07T16:53:47.496" v="3"/>
          <ac:spMkLst>
            <pc:docMk/>
            <pc:sldMk cId="2451272322" sldId="268"/>
            <ac:spMk id="211" creationId="{3607A7E4-8536-4BA3-A167-2D4F2189C763}"/>
          </ac:spMkLst>
        </pc:spChg>
        <pc:picChg chg="mod">
          <ac:chgData name="vaila.leask@kuleuven.be" userId="S::urn:spo:guest#vaila.leask@kuleuven.be::" providerId="AD" clId="Web-{043D4904-F457-635E-CB7D-009EA9DD6CE7}" dt="2020-12-07T17:02:06.322" v="4" actId="1076"/>
          <ac:picMkLst>
            <pc:docMk/>
            <pc:sldMk cId="2451272322" sldId="268"/>
            <ac:picMk id="182" creationId="{D92F4011-9D7D-4DE8-AD4F-3EC7B074579E}"/>
          </ac:picMkLst>
        </pc:picChg>
      </pc:sldChg>
    </pc:docChg>
  </pc:docChgLst>
  <pc:docChgLst>
    <pc:chgData name="Raggio, Andrea" userId="S::araggio@jyu.fi::e680817c-694b-478a-a47a-ea6c718567c0" providerId="AD" clId="Web-{960C1245-C87C-07AD-032E-4ED42601112E}"/>
    <pc:docChg chg="modSld">
      <pc:chgData name="Raggio, Andrea" userId="S::araggio@jyu.fi::e680817c-694b-478a-a47a-ea6c718567c0" providerId="AD" clId="Web-{960C1245-C87C-07AD-032E-4ED42601112E}" dt="2020-12-07T19:36:54.994" v="17" actId="1076"/>
      <pc:docMkLst>
        <pc:docMk/>
      </pc:docMkLst>
      <pc:sldChg chg="addSp delSp modSp">
        <pc:chgData name="Raggio, Andrea" userId="S::araggio@jyu.fi::e680817c-694b-478a-a47a-ea6c718567c0" providerId="AD" clId="Web-{960C1245-C87C-07AD-032E-4ED42601112E}" dt="2020-12-07T19:36:54.994" v="17" actId="1076"/>
        <pc:sldMkLst>
          <pc:docMk/>
          <pc:sldMk cId="2451272322" sldId="268"/>
        </pc:sldMkLst>
        <pc:spChg chg="mod">
          <ac:chgData name="Raggio, Andrea" userId="S::araggio@jyu.fi::e680817c-694b-478a-a47a-ea6c718567c0" providerId="AD" clId="Web-{960C1245-C87C-07AD-032E-4ED42601112E}" dt="2020-12-07T18:58:37.018" v="0"/>
          <ac:spMkLst>
            <pc:docMk/>
            <pc:sldMk cId="2451272322" sldId="268"/>
            <ac:spMk id="14" creationId="{00000000-0000-0000-0000-000000000000}"/>
          </ac:spMkLst>
        </pc:spChg>
        <pc:picChg chg="del">
          <ac:chgData name="Raggio, Andrea" userId="S::araggio@jyu.fi::e680817c-694b-478a-a47a-ea6c718567c0" providerId="AD" clId="Web-{960C1245-C87C-07AD-032E-4ED42601112E}" dt="2020-12-07T19:23:21.494" v="1"/>
          <ac:picMkLst>
            <pc:docMk/>
            <pc:sldMk cId="2451272322" sldId="268"/>
            <ac:picMk id="21" creationId="{00000000-0000-0000-0000-000000000000}"/>
          </ac:picMkLst>
        </pc:picChg>
        <pc:picChg chg="add del mod">
          <ac:chgData name="Raggio, Andrea" userId="S::araggio@jyu.fi::e680817c-694b-478a-a47a-ea6c718567c0" providerId="AD" clId="Web-{960C1245-C87C-07AD-032E-4ED42601112E}" dt="2020-12-07T19:35:59.196" v="9"/>
          <ac:picMkLst>
            <pc:docMk/>
            <pc:sldMk cId="2451272322" sldId="268"/>
            <ac:picMk id="27" creationId="{3FFB11A5-2ECF-4D2E-807A-82C8DB732E8B}"/>
          </ac:picMkLst>
        </pc:picChg>
        <pc:picChg chg="add mod">
          <ac:chgData name="Raggio, Andrea" userId="S::araggio@jyu.fi::e680817c-694b-478a-a47a-ea6c718567c0" providerId="AD" clId="Web-{960C1245-C87C-07AD-032E-4ED42601112E}" dt="2020-12-07T19:36:54.994" v="17" actId="1076"/>
          <ac:picMkLst>
            <pc:docMk/>
            <pc:sldMk cId="2451272322" sldId="268"/>
            <ac:picMk id="29" creationId="{E934C07D-9355-4F7D-BBF2-79E52FD1FDD2}"/>
          </ac:picMkLst>
        </pc:pic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docChgLst>
    <pc:chgData name="vaila.leask@kuleuven.be" userId="S::urn:spo:guest#vaila.leask@kuleuven.be::" providerId="AD" clId="Web-{DC16CC3F-DB41-DDEA-A63E-E5E01B0BACD0}"/>
    <pc:docChg chg="modSld">
      <pc:chgData name="vaila.leask@kuleuven.be" userId="S::urn:spo:guest#vaila.leask@kuleuven.be::" providerId="AD" clId="Web-{DC16CC3F-DB41-DDEA-A63E-E5E01B0BACD0}" dt="2020-12-07T16:24:17.459" v="30"/>
      <pc:docMkLst>
        <pc:docMk/>
      </pc:docMkLst>
      <pc:sldChg chg="modSp">
        <pc:chgData name="vaila.leask@kuleuven.be" userId="S::urn:spo:guest#vaila.leask@kuleuven.be::" providerId="AD" clId="Web-{DC16CC3F-DB41-DDEA-A63E-E5E01B0BACD0}" dt="2020-12-07T16:24:17.459" v="30"/>
        <pc:sldMkLst>
          <pc:docMk/>
          <pc:sldMk cId="2451272322" sldId="268"/>
        </pc:sldMkLst>
        <pc:spChg chg="mod">
          <ac:chgData name="vaila.leask@kuleuven.be" userId="S::urn:spo:guest#vaila.leask@kuleuven.be::" providerId="AD" clId="Web-{DC16CC3F-DB41-DDEA-A63E-E5E01B0BACD0}" dt="2020-12-07T16:22:53.239" v="26" actId="20577"/>
          <ac:spMkLst>
            <pc:docMk/>
            <pc:sldMk cId="2451272322" sldId="268"/>
            <ac:spMk id="99" creationId="{CD9F0DED-0C1C-4B2B-A14A-7C7DF2DCF9EB}"/>
          </ac:spMkLst>
        </pc:spChg>
        <pc:spChg chg="mod">
          <ac:chgData name="vaila.leask@kuleuven.be" userId="S::urn:spo:guest#vaila.leask@kuleuven.be::" providerId="AD" clId="Web-{DC16CC3F-DB41-DDEA-A63E-E5E01B0BACD0}" dt="2020-12-07T16:24:17.459" v="30"/>
          <ac:spMkLst>
            <pc:docMk/>
            <pc:sldMk cId="2451272322" sldId="268"/>
            <ac:spMk id="145" creationId="{0AFC57CC-3DDD-4429-8E0B-952C8301AD15}"/>
          </ac:spMkLst>
        </pc:spChg>
        <pc:picChg chg="mod">
          <ac:chgData name="vaila.leask@kuleuven.be" userId="S::urn:spo:guest#vaila.leask@kuleuven.be::" providerId="AD" clId="Web-{DC16CC3F-DB41-DDEA-A63E-E5E01B0BACD0}" dt="2020-12-07T16:23:14.036" v="28" actId="1076"/>
          <ac:picMkLst>
            <pc:docMk/>
            <pc:sldMk cId="2451272322" sldId="268"/>
            <ac:picMk id="182" creationId="{D92F4011-9D7D-4DE8-AD4F-3EC7B074579E}"/>
          </ac:picMkLst>
        </pc:pic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lreed@uni-mainz.de" userId="S::urn:spo:guest#lreed@uni-mainz.de::" providerId="AD" clId="Web-{797736D1-0F3D-A0A2-399F-929673522C88}"/>
    <pc:docChg chg="modSld">
      <pc:chgData name="lreed@uni-mainz.de" userId="S::urn:spo:guest#lreed@uni-mainz.de::" providerId="AD" clId="Web-{797736D1-0F3D-A0A2-399F-929673522C88}" dt="2020-12-07T16:01:13.895" v="107" actId="1076"/>
      <pc:docMkLst>
        <pc:docMk/>
      </pc:docMkLst>
      <pc:sldChg chg="modSp">
        <pc:chgData name="lreed@uni-mainz.de" userId="S::urn:spo:guest#lreed@uni-mainz.de::" providerId="AD" clId="Web-{797736D1-0F3D-A0A2-399F-929673522C88}" dt="2020-12-07T16:01:13.895" v="107" actId="1076"/>
        <pc:sldMkLst>
          <pc:docMk/>
          <pc:sldMk cId="2451272322" sldId="268"/>
        </pc:sldMkLst>
        <pc:spChg chg="mod">
          <ac:chgData name="lreed@uni-mainz.de" userId="S::urn:spo:guest#lreed@uni-mainz.de::" providerId="AD" clId="Web-{797736D1-0F3D-A0A2-399F-929673522C88}" dt="2020-12-07T15:57:42.296" v="67" actId="20577"/>
          <ac:spMkLst>
            <pc:docMk/>
            <pc:sldMk cId="2451272322" sldId="268"/>
            <ac:spMk id="7" creationId="{0F3359D4-C12C-4341-9DBC-260858782899}"/>
          </ac:spMkLst>
        </pc:spChg>
        <pc:spChg chg="mod">
          <ac:chgData name="lreed@uni-mainz.de" userId="S::urn:spo:guest#lreed@uni-mainz.de::" providerId="AD" clId="Web-{797736D1-0F3D-A0A2-399F-929673522C88}" dt="2020-12-07T16:00:11.894" v="103" actId="20577"/>
          <ac:spMkLst>
            <pc:docMk/>
            <pc:sldMk cId="2451272322" sldId="268"/>
            <ac:spMk id="209" creationId="{B9BB348A-95EE-4F21-A795-BA504DA48D5A}"/>
          </ac:spMkLst>
        </pc:spChg>
        <pc:spChg chg="mod">
          <ac:chgData name="lreed@uni-mainz.de" userId="S::urn:spo:guest#lreed@uni-mainz.de::" providerId="AD" clId="Web-{797736D1-0F3D-A0A2-399F-929673522C88}" dt="2020-12-07T16:01:13.895" v="107" actId="1076"/>
          <ac:spMkLst>
            <pc:docMk/>
            <pc:sldMk cId="2451272322" sldId="268"/>
            <ac:spMk id="210" creationId="{994BE5E9-1675-493E-BDD1-5436C45652D9}"/>
          </ac:spMkLst>
        </pc:spChg>
      </pc:sldChg>
    </pc:docChg>
  </pc:docChgLst>
  <pc:docChgLst>
    <pc:chgData name="jessica.warbinek@t-online.de" userId="S::urn:spo:guest#jessica.warbinek@t-online.de::" providerId="AD" clId="Web-{435DF974-FDFC-D92C-D2C1-11FE91A3E55A}"/>
    <pc:docChg chg="modSld">
      <pc:chgData name="jessica.warbinek@t-online.de" userId="S::urn:spo:guest#jessica.warbinek@t-online.de::" providerId="AD" clId="Web-{435DF974-FDFC-D92C-D2C1-11FE91A3E55A}" dt="2020-12-07T16:28:47.392" v="5" actId="1076"/>
      <pc:docMkLst>
        <pc:docMk/>
      </pc:docMkLst>
      <pc:sldChg chg="addSp modSp">
        <pc:chgData name="jessica.warbinek@t-online.de" userId="S::urn:spo:guest#jessica.warbinek@t-online.de::" providerId="AD" clId="Web-{435DF974-FDFC-D92C-D2C1-11FE91A3E55A}" dt="2020-12-07T16:28:47.392" v="5" actId="1076"/>
        <pc:sldMkLst>
          <pc:docMk/>
          <pc:sldMk cId="2451272322" sldId="268"/>
        </pc:sldMkLst>
        <pc:spChg chg="add mod">
          <ac:chgData name="jessica.warbinek@t-online.de" userId="S::urn:spo:guest#jessica.warbinek@t-online.de::" providerId="AD" clId="Web-{435DF974-FDFC-D92C-D2C1-11FE91A3E55A}" dt="2020-12-07T16:28:47.392" v="5" actId="1076"/>
          <ac:spMkLst>
            <pc:docMk/>
            <pc:sldMk cId="2451272322" sldId="268"/>
            <ac:spMk id="147" creationId="{FBAFF2D3-EBB2-4A6A-AC37-441DC6263066}"/>
          </ac:spMkLst>
        </pc:sp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vaila.leask@kuleuven.be" userId="S::urn:spo:guest#vaila.leask@kuleuven.be::" providerId="AD" clId="Web-{1F1CDBF6-A3E3-DCA2-7CB1-00CB5D8BB1C1}"/>
    <pc:docChg chg="modSld">
      <pc:chgData name="vaila.leask@kuleuven.be" userId="S::urn:spo:guest#vaila.leask@kuleuven.be::" providerId="AD" clId="Web-{1F1CDBF6-A3E3-DCA2-7CB1-00CB5D8BB1C1}" dt="2020-12-07T16:34:04.280" v="8" actId="20577"/>
      <pc:docMkLst>
        <pc:docMk/>
      </pc:docMkLst>
      <pc:sldChg chg="modSp">
        <pc:chgData name="vaila.leask@kuleuven.be" userId="S::urn:spo:guest#vaila.leask@kuleuven.be::" providerId="AD" clId="Web-{1F1CDBF6-A3E3-DCA2-7CB1-00CB5D8BB1C1}" dt="2020-12-07T16:34:01.405" v="6" actId="20577"/>
        <pc:sldMkLst>
          <pc:docMk/>
          <pc:sldMk cId="2451272322" sldId="268"/>
        </pc:sldMkLst>
        <pc:spChg chg="mod">
          <ac:chgData name="vaila.leask@kuleuven.be" userId="S::urn:spo:guest#vaila.leask@kuleuven.be::" providerId="AD" clId="Web-{1F1CDBF6-A3E3-DCA2-7CB1-00CB5D8BB1C1}" dt="2020-12-07T16:34:01.405" v="6" actId="20577"/>
          <ac:spMkLst>
            <pc:docMk/>
            <pc:sldMk cId="2451272322" sldId="268"/>
            <ac:spMk id="174" creationId="{7091C172-E31E-4F69-ADC3-D0D20FA628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07/12/2020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63948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07/12/2020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07/12/2020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07/12/2020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07/12/2020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jpe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110579"/>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613092" y="7012256"/>
            <a:ext cx="24809459" cy="3541110"/>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49033" cy="110321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622228" y="22080654"/>
            <a:ext cx="12325288" cy="108302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2080654"/>
            <a:ext cx="12164898" cy="1086025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838195" y="7109863"/>
            <a:ext cx="24572679" cy="34009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spcAft>
                <a:spcPts val="600"/>
              </a:spcAft>
            </a:pPr>
            <a:r>
              <a:rPr lang="en-US" sz="4000" b="1">
                <a:ea typeface="+mn-lt"/>
                <a:cs typeface="+mn-lt"/>
              </a:rPr>
              <a:t>Objectives of WP5</a:t>
            </a:r>
            <a:endParaRPr lang="en-US" sz="4000" b="1">
              <a:cs typeface="Calibri"/>
            </a:endParaRPr>
          </a:p>
          <a:p>
            <a:pPr marL="571500" indent="-571500">
              <a:spcAft>
                <a:spcPts val="600"/>
              </a:spcAft>
              <a:buFont typeface="Arial"/>
              <a:buChar char="•"/>
            </a:pPr>
            <a:r>
              <a:rPr lang="en-US" sz="4000">
                <a:ea typeface="+mn-lt"/>
                <a:cs typeface="+mn-lt"/>
              </a:rPr>
              <a:t>Optimize actinide target preparation and characterization techniques for the LISA network</a:t>
            </a:r>
            <a:endParaRPr lang="en-US" sz="4000">
              <a:cs typeface="Calibri"/>
            </a:endParaRPr>
          </a:p>
          <a:p>
            <a:pPr marL="571500" indent="-571500">
              <a:spcAft>
                <a:spcPts val="600"/>
              </a:spcAft>
              <a:buFont typeface="Arial"/>
              <a:buChar char="•"/>
            </a:pPr>
            <a:r>
              <a:rPr lang="en-US" sz="4000">
                <a:ea typeface="+mn-lt"/>
                <a:cs typeface="+mn-lt"/>
              </a:rPr>
              <a:t>Characterize and optimize the novel in gas jet spectroscopy technique for final implementation at GANIL S3</a:t>
            </a:r>
          </a:p>
          <a:p>
            <a:pPr marL="571500" indent="-571500">
              <a:spcAft>
                <a:spcPts val="600"/>
              </a:spcAft>
              <a:buFont typeface="Arial"/>
              <a:buChar char="•"/>
            </a:pPr>
            <a:r>
              <a:rPr lang="en-US" sz="4000">
                <a:ea typeface="+mn-lt"/>
                <a:cs typeface="+mn-lt"/>
              </a:rPr>
              <a:t>Perform laser spectroscopy using highly sensitive techniques on both actinide and transactinide isotopes to probe atomic and nuclear properties and to benchmark state of the art atomic and nuclear theoretical calculations</a:t>
            </a:r>
            <a:endParaRPr lang="en-US" sz="400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8787759" y="2889256"/>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056684"/>
            <a:ext cx="25562672" cy="2728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a:solidFill>
                  <a:schemeClr val="bg1"/>
                </a:solidFill>
                <a:ea typeface="+mn-lt"/>
                <a:cs typeface="+mn-lt"/>
              </a:rPr>
              <a:t>V. Leask</a:t>
            </a:r>
            <a:r>
              <a:rPr lang="en-US" sz="4800">
                <a:solidFill>
                  <a:schemeClr val="bg1"/>
                </a:solidFill>
                <a:cs typeface="Calibri"/>
              </a:rPr>
              <a:t> </a:t>
            </a:r>
            <a:r>
              <a:rPr lang="en-US" sz="4800" baseline="30000">
                <a:solidFill>
                  <a:schemeClr val="bg1"/>
                </a:solidFill>
                <a:cs typeface="Calibri"/>
              </a:rPr>
              <a:t>1</a:t>
            </a:r>
            <a:r>
              <a:rPr lang="en-US" sz="4800">
                <a:solidFill>
                  <a:schemeClr val="bg1"/>
                </a:solidFill>
                <a:cs typeface="Calibri"/>
              </a:rPr>
              <a:t>, </a:t>
            </a:r>
            <a:r>
              <a:rPr lang="en-US" sz="4800">
                <a:solidFill>
                  <a:schemeClr val="bg1"/>
                </a:solidFill>
                <a:ea typeface="+mn-lt"/>
                <a:cs typeface="+mn-lt"/>
              </a:rPr>
              <a:t>A. Raggio</a:t>
            </a:r>
            <a:r>
              <a:rPr lang="en-US" sz="4800">
                <a:solidFill>
                  <a:schemeClr val="bg1"/>
                </a:solidFill>
                <a:cs typeface="Calibri"/>
              </a:rPr>
              <a:t> </a:t>
            </a:r>
            <a:r>
              <a:rPr lang="en-US" sz="4800" baseline="30000">
                <a:solidFill>
                  <a:schemeClr val="bg1"/>
                </a:solidFill>
                <a:cs typeface="Calibri"/>
              </a:rPr>
              <a:t>2</a:t>
            </a:r>
            <a:r>
              <a:rPr lang="en-US" sz="4800">
                <a:solidFill>
                  <a:schemeClr val="bg1"/>
                </a:solidFill>
                <a:cs typeface="Calibri"/>
              </a:rPr>
              <a:t>, L. E. Reed </a:t>
            </a:r>
            <a:r>
              <a:rPr lang="en-US" sz="4800" baseline="30000">
                <a:solidFill>
                  <a:schemeClr val="bg1"/>
                </a:solidFill>
                <a:cs typeface="Calibri"/>
              </a:rPr>
              <a:t>3</a:t>
            </a:r>
            <a:r>
              <a:rPr lang="en-US" sz="4800">
                <a:solidFill>
                  <a:schemeClr val="bg1"/>
                </a:solidFill>
                <a:cs typeface="Calibri"/>
              </a:rPr>
              <a:t>, J. Warbinek </a:t>
            </a:r>
            <a:r>
              <a:rPr lang="en-US" sz="4800" baseline="30000">
                <a:solidFill>
                  <a:schemeClr val="bg1"/>
                </a:solidFill>
                <a:cs typeface="Calibri"/>
              </a:rPr>
              <a:t>4</a:t>
            </a:r>
            <a:endParaRPr lang="en-US">
              <a:solidFill>
                <a:schemeClr val="bg1"/>
              </a:solidFill>
              <a:cs typeface="Calibri" panose="020F0502020204030204"/>
            </a:endParaRPr>
          </a:p>
          <a:p>
            <a:pPr algn="ctr"/>
            <a:r>
              <a:rPr lang="en-US" sz="4000" baseline="30000">
                <a:solidFill>
                  <a:schemeClr val="bg1"/>
                </a:solidFill>
                <a:cs typeface="Calibri"/>
              </a:rPr>
              <a:t>1</a:t>
            </a:r>
            <a:r>
              <a:rPr lang="nl-NL" sz="4000">
                <a:solidFill>
                  <a:schemeClr val="bg1"/>
                </a:solidFill>
                <a:ea typeface="+mn-lt"/>
                <a:cs typeface="+mn-lt"/>
              </a:rPr>
              <a:t>Instituut voor Kern - en Stralingsfysica, KU Leuven</a:t>
            </a:r>
            <a:r>
              <a:rPr lang="nl-NL" sz="4000">
                <a:solidFill>
                  <a:schemeClr val="bg1"/>
                </a:solidFill>
                <a:cs typeface="Calibri"/>
              </a:rPr>
              <a:t>, Belgium   </a:t>
            </a:r>
            <a:r>
              <a:rPr lang="en-US" sz="4000" baseline="30000">
                <a:solidFill>
                  <a:schemeClr val="bg1"/>
                </a:solidFill>
                <a:cs typeface="Calibri"/>
              </a:rPr>
              <a:t>2</a:t>
            </a:r>
            <a:r>
              <a:rPr lang="en-US" sz="4000">
                <a:solidFill>
                  <a:schemeClr val="bg1"/>
                </a:solidFill>
                <a:ea typeface="+mn-lt"/>
                <a:cs typeface="+mn-lt"/>
              </a:rPr>
              <a:t>University of Jyväskylä, Department of Physics, Finland</a:t>
            </a:r>
            <a:br>
              <a:rPr lang="en-US" sz="4000">
                <a:ea typeface="+mn-lt"/>
                <a:cs typeface="+mn-lt"/>
              </a:rPr>
            </a:br>
            <a:r>
              <a:rPr lang="en-US" sz="4000" baseline="30000">
                <a:solidFill>
                  <a:schemeClr val="bg1"/>
                </a:solidFill>
                <a:ea typeface="+mn-lt"/>
                <a:cs typeface="+mn-lt"/>
              </a:rPr>
              <a:t>3</a:t>
            </a:r>
            <a:r>
              <a:rPr lang="de-DE" sz="4000">
                <a:solidFill>
                  <a:schemeClr val="bg1"/>
                </a:solidFill>
                <a:ea typeface="+mn-lt"/>
                <a:cs typeface="+mn-lt"/>
              </a:rPr>
              <a:t>Department Chemie - Standort TRIGA, Johannes Gutenberg-Universität Mainz</a:t>
            </a:r>
            <a:r>
              <a:rPr lang="de-DE" sz="4000">
                <a:solidFill>
                  <a:schemeClr val="bg1"/>
                </a:solidFill>
                <a:cs typeface="Calibri"/>
              </a:rPr>
              <a:t>, Germany   </a:t>
            </a:r>
            <a:endParaRPr lang="en-US" sz="4000">
              <a:solidFill>
                <a:schemeClr val="bg1"/>
              </a:solidFill>
              <a:cs typeface="Calibri"/>
            </a:endParaRPr>
          </a:p>
          <a:p>
            <a:pPr algn="ctr"/>
            <a:r>
              <a:rPr lang="en-US" sz="4000" baseline="30000">
                <a:solidFill>
                  <a:schemeClr val="bg1"/>
                </a:solidFill>
                <a:cs typeface="Calibri"/>
              </a:rPr>
              <a:t>4</a:t>
            </a:r>
            <a:r>
              <a:rPr lang="de-DE" sz="4000">
                <a:solidFill>
                  <a:schemeClr val="bg1"/>
                </a:solidFill>
                <a:cs typeface="Calibri"/>
              </a:rPr>
              <a:t>GSI Helmholtzzentrum für Schwerionenforschung, Darmstadt, Germany</a:t>
            </a:r>
            <a:endParaRPr lang="en-US" sz="400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244676" y="1628312"/>
            <a:ext cx="2741599" cy="1730243"/>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761965" cy="966392"/>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494826" cy="862580"/>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3272594" y="34327336"/>
            <a:ext cx="5410405" cy="1906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References</a:t>
            </a:r>
            <a:endParaRPr lang="en-US" sz="3200" b="1">
              <a:cs typeface="Calibri"/>
            </a:endParaRPr>
          </a:p>
          <a:p>
            <a:endParaRPr lang="en-US" sz="2400">
              <a:ea typeface="+mn-lt"/>
              <a:cs typeface="+mn-lt"/>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13151" y="10736894"/>
            <a:ext cx="12370257"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a:cs typeface="Calibri" panose="020F0502020204030204"/>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cs typeface="Calibri" panose="020F0502020204030204"/>
            </a:endParaRPr>
          </a:p>
          <a:p>
            <a:pPr>
              <a:spcBef>
                <a:spcPts val="600"/>
              </a:spcBef>
            </a:pPr>
            <a:endParaRPr lang="en-US" sz="2400">
              <a:cs typeface="Calibri"/>
            </a:endParaRPr>
          </a:p>
          <a:p>
            <a:pPr>
              <a:spcBef>
                <a:spcPts val="600"/>
              </a:spcBef>
            </a:pPr>
            <a:endParaRPr lang="en-US" sz="2400">
              <a:cs typeface="Calibri"/>
            </a:endParaRPr>
          </a:p>
          <a:p>
            <a:pPr marL="342900" indent="-342900">
              <a:buFont typeface="Arial"/>
              <a:buChar char="•"/>
            </a:pPr>
            <a:endParaRPr lang="en-US" sz="2000">
              <a:cs typeface="Calibri"/>
            </a:endParaRPr>
          </a:p>
          <a:p>
            <a:pPr>
              <a:spcBef>
                <a:spcPts val="600"/>
              </a:spcBef>
            </a:pPr>
            <a:endParaRPr lang="en-US" sz="2000">
              <a:cs typeface="Calibri"/>
            </a:endParaRPr>
          </a:p>
          <a:p>
            <a:pPr marL="342900" indent="-342900">
              <a:spcBef>
                <a:spcPts val="600"/>
              </a:spcBef>
              <a:buFont typeface="Arial"/>
              <a:buChar char="•"/>
            </a:pPr>
            <a:endParaRPr lang="en-US" sz="2000">
              <a:cs typeface="Calibri"/>
            </a:endParaRPr>
          </a:p>
          <a:p>
            <a:pPr marL="285750" indent="-285750" algn="ctr">
              <a:buFont typeface="Arial"/>
              <a:buChar char="•"/>
            </a:pPr>
            <a:endParaRPr lang="en-US">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624385"/>
            <a:ext cx="2988938" cy="1036063"/>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9"/>
          <a:stretch>
            <a:fillRect/>
          </a:stretch>
        </p:blipFill>
        <p:spPr>
          <a:xfrm>
            <a:off x="23206227" y="3832300"/>
            <a:ext cx="2742612" cy="914203"/>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0"/>
          <a:stretch>
            <a:fillRect/>
          </a:stretch>
        </p:blipFill>
        <p:spPr>
          <a:xfrm>
            <a:off x="3195294" y="2893973"/>
            <a:ext cx="2859336" cy="1864461"/>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1"/>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707886"/>
            </a:xfrm>
            <a:prstGeom prst="rect">
              <a:avLst/>
            </a:prstGeom>
            <a:noFill/>
          </p:spPr>
          <p:txBody>
            <a:bodyPr wrap="square" lIns="91440" tIns="45720" rIns="91440" bIns="45720" rtlCol="0" anchor="t">
              <a:spAutoFit/>
            </a:bodyPr>
            <a:lstStyle/>
            <a:p>
              <a:r>
                <a:rPr lang="en-US" sz="2000" i="1"/>
                <a:t>Fig. 5</a:t>
              </a:r>
              <a:r>
                <a:rPr lang="en-US" sz="2000"/>
                <a:t>. </a:t>
              </a:r>
              <a:r>
                <a:rPr lang="en-US" sz="2000" i="1"/>
                <a:t>Layout of in-gas-jet laser ionization spectroscopy laboratory at KU Leuven </a:t>
              </a:r>
              <a:r>
                <a:rPr lang="en-US" sz="2000"/>
                <a:t>[6]</a:t>
              </a:r>
              <a:endParaRPr lang="en-BE" sz="200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5</a:t>
              </a:r>
              <a:endParaRPr lang="en-BE" sz="200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a:t>In-gas-jet resonance ionization spectroscopy</a:t>
              </a:r>
              <a:endParaRPr lang="en-BE" sz="3200" b="1"/>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4</a:t>
              </a:r>
              <a:endParaRPr lang="en-BE" sz="200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9425" y="2333558"/>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a:t>Clean Laser </a:t>
              </a:r>
            </a:p>
            <a:p>
              <a:r>
                <a:rPr lang="en-US" sz="1400" b="1"/>
                <a:t>Room, ISO8</a:t>
              </a:r>
              <a:endParaRPr lang="en-BE" sz="1400" b="1"/>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endParaRPr lang="en-BE" sz="200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endParaRPr lang="en-BE" sz="200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681719" y="6874911"/>
              <a:ext cx="5447633" cy="707886"/>
            </a:xfrm>
            <a:prstGeom prst="rect">
              <a:avLst/>
            </a:prstGeom>
            <a:noFill/>
          </p:spPr>
          <p:txBody>
            <a:bodyPr wrap="square" lIns="91440" tIns="45720" rIns="91440" bIns="45720" rtlCol="0" anchor="t">
              <a:spAutoFit/>
            </a:bodyPr>
            <a:lstStyle/>
            <a:p>
              <a:r>
                <a:rPr lang="en-US" sz="2000" i="1"/>
                <a:t>Fig. 6. Layout of gas-cell chamber for planar laser-induced fluorescence measurements </a:t>
              </a:r>
              <a:r>
                <a:rPr lang="en-US" sz="2000"/>
                <a:t>[6]</a:t>
              </a:r>
              <a:endParaRPr lang="en-BE" sz="200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lIns="91440" tIns="45720" rIns="91440" bIns="45720" rtlCol="0" anchor="t">
              <a:spAutoFit/>
            </a:bodyPr>
            <a:lstStyle/>
            <a:p>
              <a:pPr lvl="2"/>
              <a:r>
                <a:rPr lang="en-US" sz="2400"/>
                <a:t>1. 	Target activated by ablation laser, products carried with gas-jet of neutral gas</a:t>
              </a:r>
            </a:p>
            <a:p>
              <a:pPr lvl="5"/>
              <a:r>
                <a:rPr lang="en-US" sz="2400"/>
                <a:t>2. 	Resonance ionization takes place at intersection of lasers and gas-jet 	(with product)</a:t>
              </a:r>
            </a:p>
            <a:p>
              <a:pPr lvl="7"/>
              <a:r>
                <a:rPr lang="en-US" sz="2400"/>
                <a:t>3. 	Laser produced ions are confined and transported through RF ion guides 	towards dipole magnet</a:t>
              </a:r>
              <a:endParaRPr lang="en-US" sz="2400">
                <a:cs typeface="Calibri"/>
              </a:endParaRPr>
            </a:p>
            <a:p>
              <a:pPr lvl="6"/>
              <a:r>
                <a:rPr lang="en-US" sz="2400"/>
                <a:t>		4. 	Dipole magnet separates isotopes according to mass to 		 		charge ratio</a:t>
              </a:r>
            </a:p>
            <a:p>
              <a:pPr lvl="6"/>
              <a:r>
                <a:rPr lang="en-US" sz="240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endParaRPr lang="en-BE" sz="200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FD402AC-D506-4B0D-9D3A-69E2FE896D63}"/>
              </a:ext>
            </a:extLst>
          </p:cNvPr>
          <p:cNvGrpSpPr/>
          <p:nvPr/>
        </p:nvGrpSpPr>
        <p:grpSpPr>
          <a:xfrm>
            <a:off x="2846742" y="10875265"/>
            <a:ext cx="12066655" cy="10773791"/>
            <a:chOff x="2937206" y="10875265"/>
            <a:chExt cx="11907766" cy="10773791"/>
          </a:xfrm>
        </p:grpSpPr>
        <p:pic>
          <p:nvPicPr>
            <p:cNvPr id="3" name="Picture 15" descr="Diagram, schematic&#10;&#10;Description automatically generated">
              <a:extLst>
                <a:ext uri="{FF2B5EF4-FFF2-40B4-BE49-F238E27FC236}">
                  <a16:creationId xmlns:a16="http://schemas.microsoft.com/office/drawing/2014/main" id="{57906A67-1998-4E11-9D12-023FDB58A7CF}"/>
                </a:ext>
              </a:extLst>
            </p:cNvPr>
            <p:cNvPicPr>
              <a:picLocks noChangeAspect="1"/>
            </p:cNvPicPr>
            <p:nvPr/>
          </p:nvPicPr>
          <p:blipFill>
            <a:blip r:embed="rId13"/>
            <a:stretch>
              <a:fillRect/>
            </a:stretch>
          </p:blipFill>
          <p:spPr>
            <a:xfrm>
              <a:off x="2937206" y="14087574"/>
              <a:ext cx="4421549" cy="4326313"/>
            </a:xfrm>
            <a:prstGeom prst="rect">
              <a:avLst/>
            </a:prstGeom>
          </p:spPr>
        </p:pic>
        <p:grpSp>
          <p:nvGrpSpPr>
            <p:cNvPr id="196" name="Group 195"/>
            <p:cNvGrpSpPr/>
            <p:nvPr/>
          </p:nvGrpSpPr>
          <p:grpSpPr>
            <a:xfrm>
              <a:off x="3176826" y="10875265"/>
              <a:ext cx="11668146" cy="10773791"/>
              <a:chOff x="831437" y="810458"/>
              <a:chExt cx="11668146" cy="10773791"/>
            </a:xfrm>
          </p:grpSpPr>
          <p:sp>
            <p:nvSpPr>
              <p:cNvPr id="197" name="TextBox 196">
                <a:extLst>
                  <a:ext uri="{FF2B5EF4-FFF2-40B4-BE49-F238E27FC236}">
                    <a16:creationId xmlns:a16="http://schemas.microsoft.com/office/drawing/2014/main" id="{5CD0B48A-F43B-4E47-A492-7B89F8F9A314}"/>
                  </a:ext>
                </a:extLst>
              </p:cNvPr>
              <p:cNvSpPr txBox="1"/>
              <p:nvPr/>
            </p:nvSpPr>
            <p:spPr>
              <a:xfrm>
                <a:off x="831437" y="8527880"/>
                <a:ext cx="7721789"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Target characterization techniques:</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α- or γ- spec., NAA</a:t>
                </a:r>
              </a:p>
              <a:p>
                <a:pPr marL="285750" indent="-285750">
                  <a:spcBef>
                    <a:spcPts val="600"/>
                  </a:spcBef>
                  <a:buFont typeface="Arial"/>
                  <a:buChar char="•"/>
                </a:pPr>
                <a:r>
                  <a:rPr lang="en-US" sz="2400">
                    <a:cs typeface="Calibri" panose="020F0502020204030204"/>
                  </a:rPr>
                  <a:t>Layer growth mechanisms: SEM, AFM</a:t>
                </a:r>
              </a:p>
              <a:p>
                <a:pPr marL="285750" indent="-285750">
                  <a:spcBef>
                    <a:spcPts val="600"/>
                  </a:spcBef>
                  <a:buFont typeface="Arial"/>
                  <a:buChar char="•"/>
                </a:pPr>
                <a:r>
                  <a:rPr lang="en-US" sz="2400">
                    <a:cs typeface="Calibri" panose="020F0502020204030204"/>
                  </a:rPr>
                  <a:t>Layer homogeneity: α-spec., </a:t>
                </a:r>
                <a:br>
                  <a:rPr lang="en-US" sz="2400">
                    <a:cs typeface="Calibri" panose="020F0502020204030204"/>
                  </a:rPr>
                </a:br>
                <a:r>
                  <a:rPr lang="en-US" sz="2400">
                    <a:cs typeface="Calibri" panose="020F0502020204030204"/>
                  </a:rPr>
                  <a:t>radiographic imaging</a:t>
                </a:r>
              </a:p>
              <a:p>
                <a:pPr marL="342900" indent="-342900">
                  <a:spcBef>
                    <a:spcPts val="600"/>
                  </a:spcBef>
                  <a:buFont typeface="Arial"/>
                  <a:buChar char="•"/>
                </a:pPr>
                <a:r>
                  <a:rPr lang="en-US" sz="2400">
                    <a:ea typeface="+mn-lt"/>
                    <a:cs typeface="+mn-lt"/>
                  </a:rPr>
                  <a:t>Chemical composition: XRF, </a:t>
                </a:r>
                <a:br>
                  <a:rPr lang="en-US" sz="2400">
                    <a:ea typeface="+mn-lt"/>
                    <a:cs typeface="+mn-lt"/>
                  </a:rPr>
                </a:br>
                <a:r>
                  <a:rPr lang="en-US" sz="2400">
                    <a:ea typeface="+mn-lt"/>
                    <a:cs typeface="+mn-lt"/>
                  </a:rPr>
                  <a:t>XPS, Raman spec.</a:t>
                </a: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933637" y="1503952"/>
                <a:ext cx="11565946" cy="10080297"/>
                <a:chOff x="3249593" y="12585442"/>
                <a:chExt cx="11565946" cy="10080297"/>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249593" y="12585442"/>
                  <a:ext cx="11565946" cy="2624461"/>
                  <a:chOff x="3249593" y="12675132"/>
                  <a:chExt cx="11565946" cy="2624461"/>
                </a:xfrm>
              </p:grpSpPr>
              <p:sp>
                <p:nvSpPr>
                  <p:cNvPr id="209" name="TextBox 208">
                    <a:extLst>
                      <a:ext uri="{FF2B5EF4-FFF2-40B4-BE49-F238E27FC236}">
                        <a16:creationId xmlns:a16="http://schemas.microsoft.com/office/drawing/2014/main" id="{B9BB348A-95EE-4F21-A795-BA504DA48D5A}"/>
                      </a:ext>
                    </a:extLst>
                  </p:cNvPr>
                  <p:cNvSpPr txBox="1"/>
                  <p:nvPr/>
                </p:nvSpPr>
                <p:spPr>
                  <a:xfrm>
                    <a:off x="3249593" y="12675132"/>
                    <a:ext cx="4766272"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Method 1: Electrodeposition</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&lt; 90 % [1]</a:t>
                    </a:r>
                    <a:endParaRPr lang="en-US" sz="2400">
                      <a:cs typeface="Calibri" panose="020F0502020204030204"/>
                    </a:endParaRPr>
                  </a:p>
                  <a:p>
                    <a:pPr marL="285750" indent="-285750">
                      <a:spcBef>
                        <a:spcPts val="600"/>
                      </a:spcBef>
                      <a:buFont typeface="Arial"/>
                      <a:buChar char="•"/>
                    </a:pPr>
                    <a:r>
                      <a:rPr lang="en-US" sz="2400">
                        <a:ea typeface="+mn-lt"/>
                        <a:cs typeface="+mn-lt"/>
                      </a:rPr>
                      <a:t>Well established</a:t>
                    </a:r>
                    <a:endParaRPr lang="en-US" sz="2400">
                      <a:cs typeface="Calibri" panose="020F0502020204030204"/>
                    </a:endParaRPr>
                  </a:p>
                  <a:p>
                    <a:pPr marL="285750" indent="-285750">
                      <a:spcBef>
                        <a:spcPts val="600"/>
                      </a:spcBef>
                      <a:buFont typeface="Arial"/>
                      <a:buChar char="•"/>
                    </a:pPr>
                    <a:r>
                      <a:rPr lang="en-US" sz="2400">
                        <a:ea typeface="+mn-lt"/>
                        <a:cs typeface="+mn-lt"/>
                      </a:rPr>
                      <a:t>Salt dissolved in an alcohol</a:t>
                    </a:r>
                    <a:r>
                      <a:rPr lang="en-US" sz="2400"/>
                      <a:t> </a:t>
                    </a:r>
                    <a:r>
                      <a:rPr lang="fi-FI" sz="2400"/>
                      <a:t>→</a:t>
                    </a:r>
                    <a:r>
                      <a:rPr lang="fi-FI" sz="2400">
                        <a:ea typeface="+mn-lt"/>
                        <a:cs typeface="+mn-lt"/>
                      </a:rPr>
                      <a:t> </a:t>
                    </a:r>
                    <a:br>
                      <a:rPr lang="fi-FI" sz="2400">
                        <a:ea typeface="+mn-lt"/>
                        <a:cs typeface="+mn-lt"/>
                      </a:rPr>
                    </a:br>
                    <a:r>
                      <a:rPr lang="en-US" sz="2400">
                        <a:ea typeface="+mn-lt"/>
                        <a:cs typeface="+mn-lt"/>
                      </a:rPr>
                      <a:t> Attracted to cathode </a:t>
                    </a:r>
                    <a:r>
                      <a:rPr lang="fi-FI" sz="2400"/>
                      <a:t>→</a:t>
                    </a:r>
                    <a:r>
                      <a:rPr lang="en-US" sz="2400">
                        <a:ea typeface="+mn-lt"/>
                        <a:cs typeface="+mn-lt"/>
                      </a:rPr>
                      <a:t> Binds to backing electrochemically</a:t>
                    </a:r>
                    <a:r>
                      <a:rPr lang="en-US" sz="2200">
                        <a:ea typeface="+mn-lt"/>
                        <a:cs typeface="+mn-lt"/>
                      </a:rPr>
                      <a:t> </a:t>
                    </a:r>
                    <a:endParaRPr lang="en-US" sz="220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8056302" y="12683492"/>
                    <a:ext cx="6759237"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b="1">
                        <a:ea typeface="+mn-lt"/>
                        <a:cs typeface="+mn-lt"/>
                      </a:rPr>
                      <a:t>Method 2: Drop-on-Demand (DoD) printing</a:t>
                    </a:r>
                    <a:r>
                      <a:rPr lang="en-US" sz="2400" b="1" baseline="30000">
                        <a:ea typeface="+mn-lt"/>
                        <a:cs typeface="+mn-lt"/>
                      </a:rPr>
                      <a:t> </a:t>
                    </a:r>
                    <a:endParaRPr lang="en-US" sz="2400" b="1">
                      <a:cs typeface="Calibri" panose="020F0502020204030204"/>
                    </a:endParaRPr>
                  </a:p>
                  <a:p>
                    <a:pPr marL="285750" indent="-285750">
                      <a:spcBef>
                        <a:spcPts val="600"/>
                      </a:spcBef>
                      <a:buFont typeface="Arial"/>
                      <a:buChar char="•"/>
                    </a:pPr>
                    <a:r>
                      <a:rPr lang="en-US" sz="2400">
                        <a:ea typeface="+mn-lt"/>
                        <a:cs typeface="+mn-lt"/>
                      </a:rPr>
                      <a:t>Deposition yields ≥ 97 % [2]</a:t>
                    </a:r>
                    <a:endParaRPr lang="en-US" sz="2400">
                      <a:cs typeface="Calibri" panose="020F0502020204030204"/>
                    </a:endParaRPr>
                  </a:p>
                  <a:p>
                    <a:pPr marL="285750" indent="-285750">
                      <a:spcBef>
                        <a:spcPts val="600"/>
                      </a:spcBef>
                      <a:buFont typeface="Arial"/>
                      <a:buChar char="•"/>
                    </a:pPr>
                    <a:r>
                      <a:rPr lang="en-US" sz="2400">
                        <a:ea typeface="+mn-lt"/>
                        <a:cs typeface="+mn-lt"/>
                      </a:rPr>
                      <a:t>Substrate on </a:t>
                    </a:r>
                    <a:r>
                      <a:rPr lang="en-US" sz="2400" err="1">
                        <a:ea typeface="+mn-lt"/>
                        <a:cs typeface="+mn-lt"/>
                      </a:rPr>
                      <a:t>xy</a:t>
                    </a:r>
                    <a:r>
                      <a:rPr lang="en-US" sz="2400">
                        <a:ea typeface="+mn-lt"/>
                        <a:cs typeface="+mn-lt"/>
                      </a:rPr>
                      <a:t> translation stage</a:t>
                    </a:r>
                    <a:endParaRPr lang="en-US" sz="2400">
                      <a:cs typeface="Calibri" panose="020F0502020204030204"/>
                    </a:endParaRPr>
                  </a:p>
                  <a:p>
                    <a:pPr marL="285750" indent="-285750">
                      <a:spcBef>
                        <a:spcPts val="600"/>
                      </a:spcBef>
                      <a:buFont typeface="Arial"/>
                      <a:buChar char="•"/>
                    </a:pPr>
                    <a:r>
                      <a:rPr lang="en-US" sz="2400">
                        <a:ea typeface="+mn-lt"/>
                        <a:cs typeface="+mn-lt"/>
                      </a:rPr>
                      <a:t>Not electrochemically bound </a:t>
                    </a:r>
                    <a:r>
                      <a:rPr lang="fi-FI" sz="2400"/>
                      <a:t>→</a:t>
                    </a:r>
                    <a:r>
                      <a:rPr lang="en-US" sz="2400">
                        <a:ea typeface="+mn-lt"/>
                        <a:cs typeface="+mn-lt"/>
                      </a:rPr>
                      <a:t> less stable in beam</a:t>
                    </a:r>
                    <a:endParaRPr lang="en-US" sz="2400">
                      <a:cs typeface="Calibri" panose="020F0502020204030204"/>
                    </a:endParaRPr>
                  </a:p>
                  <a:p>
                    <a:pPr marL="285750" indent="-285750">
                      <a:spcBef>
                        <a:spcPts val="600"/>
                      </a:spcBef>
                      <a:buFont typeface="Arial"/>
                      <a:buChar char="•"/>
                    </a:pPr>
                    <a:r>
                      <a:rPr lang="en-US" sz="2400">
                        <a:ea typeface="+mn-lt"/>
                        <a:cs typeface="+mn-lt"/>
                      </a:rPr>
                      <a:t>Salt dissolved </a:t>
                    </a:r>
                    <a:r>
                      <a:rPr lang="fi-FI" sz="2400"/>
                      <a:t>→</a:t>
                    </a:r>
                    <a:r>
                      <a:rPr lang="en-US" sz="2400">
                        <a:ea typeface="+mn-lt"/>
                        <a:cs typeface="+mn-lt"/>
                      </a:rPr>
                      <a:t> Solution inkjet printed on backing </a:t>
                    </a:r>
                    <a:r>
                      <a:rPr lang="fi-FI" sz="2400"/>
                      <a:t>→</a:t>
                    </a:r>
                    <a:r>
                      <a:rPr lang="en-US" sz="2400">
                        <a:ea typeface="+mn-lt"/>
                        <a:cs typeface="+mn-lt"/>
                      </a:rPr>
                      <a:t> Solvent evaporates leaving salt on backing  </a:t>
                    </a:r>
                    <a:endParaRPr lang="en-US" sz="2400">
                      <a:cs typeface="Calibri" panose="020F0502020204030204"/>
                    </a:endParaRPr>
                  </a:p>
                </p:txBody>
              </p:sp>
            </p:gr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14"/>
                <a:srcRect t="2193" b="599"/>
                <a:stretch/>
              </p:blipFill>
              <p:spPr>
                <a:xfrm>
                  <a:off x="8954457" y="15123811"/>
                  <a:ext cx="5653800" cy="4275528"/>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415846" y="21957853"/>
                  <a:ext cx="3535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3. Electrodeposited </a:t>
                  </a:r>
                  <a:r>
                    <a:rPr lang="en-US" sz="2000" i="1" baseline="30000">
                      <a:ea typeface="+mn-lt"/>
                      <a:cs typeface="+mn-lt"/>
                    </a:rPr>
                    <a:t>242</a:t>
                  </a:r>
                  <a:r>
                    <a:rPr lang="en-US" sz="2000" i="1">
                      <a:ea typeface="+mn-lt"/>
                      <a:cs typeface="+mn-lt"/>
                    </a:rPr>
                    <a:t>Pu target radiographic image </a:t>
                  </a:r>
                  <a:r>
                    <a:rPr lang="en-US" sz="2000">
                      <a:ea typeface="+mn-lt"/>
                      <a:cs typeface="+mn-lt"/>
                    </a:rPr>
                    <a:t>[5]</a:t>
                  </a:r>
                  <a:endParaRPr lang="en-US" sz="2000" i="1">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7367780" y="17486870"/>
                  <a:ext cx="21462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solidFill>
                        <a:srgbClr val="000000"/>
                      </a:solidFill>
                      <a:ea typeface="+mn-lt"/>
                      <a:cs typeface="+mn-lt"/>
                    </a:rPr>
                    <a:t>Fig. 2. (Right) DoD dispensing process schematic</a:t>
                  </a:r>
                  <a:r>
                    <a:rPr lang="en-US" sz="2000">
                      <a:ea typeface="+mn-lt"/>
                      <a:cs typeface="+mn-lt"/>
                    </a:rPr>
                    <a:t> [4] </a:t>
                  </a:r>
                  <a:endParaRPr lang="en-US" sz="2000">
                    <a:solidFill>
                      <a:srgbClr val="000000"/>
                    </a:solidFill>
                    <a:cs typeface="Calibri" panose="020F0502020204030204"/>
                  </a:endParaRPr>
                </a:p>
              </p:txBody>
            </p:sp>
          </p:grpSp>
          <p:sp>
            <p:nvSpPr>
              <p:cNvPr id="200" name="TextBox 199"/>
              <p:cNvSpPr txBox="1"/>
              <p:nvPr/>
            </p:nvSpPr>
            <p:spPr>
              <a:xfrm>
                <a:off x="1851775" y="810458"/>
                <a:ext cx="10190022" cy="861774"/>
              </a:xfrm>
              <a:prstGeom prst="rect">
                <a:avLst/>
              </a:prstGeom>
              <a:noFill/>
            </p:spPr>
            <p:txBody>
              <a:bodyPr wrap="square" lIns="91440" tIns="45720" rIns="91440" bIns="45720" rtlCol="0" anchor="t">
                <a:spAutoFit/>
              </a:bodyPr>
              <a:lstStyle/>
              <a:p>
                <a:r>
                  <a:rPr lang="en-US" sz="3200" b="1">
                    <a:ea typeface="+mn-lt"/>
                    <a:cs typeface="+mn-lt"/>
                  </a:rPr>
                  <a:t>Optimized actinide target preparation and characterization</a:t>
                </a:r>
                <a:endParaRPr lang="en-US" sz="3200" b="1" err="1">
                  <a:cs typeface="Calibri"/>
                </a:endParaRPr>
              </a:p>
              <a:p>
                <a:endParaRPr lang="fi-FI"/>
              </a:p>
            </p:txBody>
          </p:sp>
        </p:grpSp>
      </p:grpSp>
      <p:grpSp>
        <p:nvGrpSpPr>
          <p:cNvPr id="266" name="Group 265"/>
          <p:cNvGrpSpPr/>
          <p:nvPr/>
        </p:nvGrpSpPr>
        <p:grpSpPr>
          <a:xfrm>
            <a:off x="15518078" y="22184055"/>
            <a:ext cx="11972274" cy="10760378"/>
            <a:chOff x="4545646" y="5059492"/>
            <a:chExt cx="11972274" cy="1076037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505949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Tahoma"/>
                  <a:cs typeface="Calibri"/>
                </a:rPr>
                <a:t>Investigation of fundamental Actinides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7201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In-gas-cell laser</a:t>
              </a:r>
            </a:p>
            <a:p>
              <a:r>
                <a:rPr lang="en-US" sz="2400" b="1">
                  <a:cs typeface="Calibri"/>
                </a:rPr>
                <a:t>ionization </a:t>
              </a:r>
              <a:r>
                <a:rPr lang="en-US" sz="2400">
                  <a:cs typeface="Calibri"/>
                </a:rPr>
                <a:t>[7]</a:t>
              </a:r>
            </a:p>
            <a:p>
              <a:pPr marL="342900" indent="-342900">
                <a:buFont typeface="Arial" panose="020B0604020202020204" pitchFamily="34" charset="0"/>
                <a:buChar char="•"/>
              </a:pPr>
              <a:r>
                <a:rPr lang="en-US" sz="2400">
                  <a:cs typeface="Calibri"/>
                </a:rPr>
                <a:t>Gas phase chemistry</a:t>
              </a:r>
            </a:p>
            <a:p>
              <a:pPr marL="342900" indent="-342900">
                <a:buFont typeface="Arial" panose="020B0604020202020204" pitchFamily="34" charset="0"/>
                <a:buChar char="•"/>
              </a:pPr>
              <a:r>
                <a:rPr lang="en-US" sz="2400">
                  <a:cs typeface="Calibri"/>
                </a:rPr>
                <a:t>Investigation of ionization schemes with grating </a:t>
              </a:r>
              <a:r>
                <a:rPr lang="en-US" sz="2400" err="1">
                  <a:cs typeface="Calibri"/>
                </a:rPr>
                <a:t>Ti:Sa</a:t>
              </a:r>
              <a:r>
                <a:rPr lang="en-US" sz="2400">
                  <a:cs typeface="Calibri"/>
                </a:rPr>
                <a:t> laser</a:t>
              </a:r>
            </a:p>
          </p:txBody>
        </p:sp>
        <p:pic>
          <p:nvPicPr>
            <p:cNvPr id="269" name="Picture 2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rtlCol="0">
              <a:spAutoFit/>
            </a:bodyPr>
            <a:lstStyle/>
            <a:p>
              <a:r>
                <a:rPr lang="en-US" sz="2400" b="1"/>
                <a:t>Production techniques:</a:t>
              </a:r>
            </a:p>
            <a:p>
              <a:pPr marL="342900" indent="-342900">
                <a:buFont typeface="Arial" panose="020B0604020202020204" pitchFamily="34" charset="0"/>
                <a:buChar char="•"/>
              </a:pPr>
              <a:r>
                <a:rPr lang="en-US" sz="2400" b="1"/>
                <a:t>Online</a:t>
              </a:r>
              <a:br>
                <a:rPr lang="en-US" sz="2400"/>
              </a:br>
              <a:r>
                <a:rPr lang="en-US" sz="2400" b="1"/>
                <a:t>-</a:t>
              </a:r>
              <a:r>
                <a:rPr lang="en-US" sz="2400"/>
                <a:t>Fusion evaporation reaction</a:t>
              </a:r>
            </a:p>
            <a:p>
              <a:pPr marL="342900" indent="-342900">
                <a:buFont typeface="Arial" panose="020B0604020202020204" pitchFamily="34" charset="0"/>
                <a:buChar char="•"/>
              </a:pPr>
              <a:r>
                <a:rPr lang="en-US" sz="2400" b="1"/>
                <a:t>Offline</a:t>
              </a:r>
              <a:br>
                <a:rPr lang="en-US" sz="2400" b="1"/>
              </a:br>
              <a:r>
                <a:rPr lang="en-US" sz="2400" b="1"/>
                <a:t>-</a:t>
              </a:r>
              <a:r>
                <a:rPr lang="en-US" sz="2400"/>
                <a:t>In-gas-cell Alpha-recoil source</a:t>
              </a:r>
              <a:br>
                <a:rPr lang="en-US" sz="2400" b="1"/>
              </a:br>
              <a:r>
                <a:rPr lang="en-US" sz="2400" b="1"/>
                <a:t>-</a:t>
              </a:r>
              <a:r>
                <a:rPr lang="en-US" sz="2400"/>
                <a:t>Heated Actinides filaments</a:t>
              </a: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a:t>Decay Spectroscopy</a:t>
              </a:r>
            </a:p>
            <a:p>
              <a:pPr marL="342900" indent="-342900">
                <a:buFont typeface="Arial" panose="020B0604020202020204" pitchFamily="34" charset="0"/>
                <a:buChar char="•"/>
              </a:pPr>
              <a:r>
                <a:rPr lang="en-US" sz="2400"/>
                <a:t>Decay modes</a:t>
              </a:r>
            </a:p>
            <a:p>
              <a:pPr marL="342900" indent="-342900">
                <a:buFont typeface="Arial" panose="020B0604020202020204" pitchFamily="34" charset="0"/>
                <a:buChar char="•"/>
              </a:pPr>
              <a:r>
                <a:rPr lang="en-US" sz="2400"/>
                <a:t>Lifetimes</a:t>
              </a:r>
            </a:p>
            <a:p>
              <a:pPr marL="342900" indent="-342900">
                <a:buFont typeface="Arial" panose="020B0604020202020204" pitchFamily="34" charset="0"/>
                <a:buChar char="•"/>
              </a:pPr>
              <a:r>
                <a:rPr lang="en-US" sz="2400"/>
                <a:t>Production yields</a:t>
              </a:r>
            </a:p>
          </p:txBody>
        </p:sp>
        <p:pic>
          <p:nvPicPr>
            <p:cNvPr id="272" name="Picture 2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871345" y="10979067"/>
              <a:ext cx="4027064" cy="400110"/>
            </a:xfrm>
            <a:prstGeom prst="rect">
              <a:avLst/>
            </a:prstGeom>
            <a:noFill/>
          </p:spPr>
          <p:txBody>
            <a:bodyPr wrap="none" lIns="91440" tIns="45720" rIns="91440" bIns="45720" rtlCol="0" anchor="t">
              <a:spAutoFit/>
            </a:bodyPr>
            <a:lstStyle/>
            <a:p>
              <a:r>
                <a:rPr lang="en-US" sz="2000" i="1"/>
                <a:t>Fig. 10 Grating-based </a:t>
              </a:r>
              <a:r>
                <a:rPr lang="en-US" sz="2000" i="1" err="1"/>
                <a:t>Ti:Sa</a:t>
              </a:r>
              <a:r>
                <a:rPr lang="en-US" sz="2000" i="1"/>
                <a:t> laser </a:t>
              </a:r>
              <a:r>
                <a:rPr lang="en-US" sz="2000"/>
                <a:t>[8]</a:t>
              </a:r>
              <a:endParaRPr lang="fi-FI" sz="2000"/>
            </a:p>
          </p:txBody>
        </p:sp>
        <p:pic>
          <p:nvPicPr>
            <p:cNvPr id="274" name="Picture 27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05657" cy="400110"/>
            </a:xfrm>
            <a:prstGeom prst="rect">
              <a:avLst/>
            </a:prstGeom>
            <a:noFill/>
          </p:spPr>
          <p:txBody>
            <a:bodyPr wrap="none" lIns="91440" tIns="45720" rIns="91440" bIns="45720" rtlCol="0" anchor="t">
              <a:spAutoFit/>
            </a:bodyPr>
            <a:lstStyle/>
            <a:p>
              <a:r>
                <a:rPr lang="en-US" sz="2000" i="1"/>
                <a:t>Fig. 11  Decay spectroscopy station</a:t>
              </a:r>
              <a:endParaRPr lang="fi-FI" sz="2000" i="1">
                <a:cs typeface="Calibri" panose="020F0502020204030204"/>
              </a:endParaRPr>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a:t>Hyperfine structure</a:t>
              </a:r>
              <a:br>
                <a:rPr lang="en-US" sz="2400"/>
              </a:br>
              <a:r>
                <a:rPr lang="en-US" sz="2400" b="1"/>
                <a:t>-</a:t>
              </a:r>
              <a:r>
                <a:rPr lang="en-US" sz="2400"/>
                <a:t>nuclear spins</a:t>
              </a:r>
              <a:br>
                <a:rPr lang="en-US" sz="2400"/>
              </a:br>
              <a:r>
                <a:rPr lang="en-US" sz="2400" b="1"/>
                <a:t>-</a:t>
              </a:r>
              <a:r>
                <a:rPr lang="en-US" sz="2400"/>
                <a:t>electromagnetic moments</a:t>
              </a:r>
              <a:br>
                <a:rPr lang="en-US" sz="2400"/>
              </a:br>
              <a:r>
                <a:rPr lang="en-US" sz="2400" b="1"/>
                <a:t>-</a:t>
              </a:r>
              <a:r>
                <a:rPr lang="en-US" sz="240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a:t>Octupole deformation in </a:t>
              </a:r>
              <a:br>
                <a:rPr lang="en-US" sz="2400"/>
              </a:br>
              <a:r>
                <a:rPr lang="en-US" sz="2400"/>
                <a:t>neutron-deficient </a:t>
              </a:r>
              <a:r>
                <a:rPr lang="en-US" sz="2400" err="1"/>
                <a:t>Th</a:t>
              </a:r>
              <a:r>
                <a:rPr lang="en-US" sz="2400"/>
                <a:t> and U  </a:t>
              </a:r>
              <a:br>
                <a:rPr lang="en-US" sz="2400"/>
              </a:br>
              <a:endParaRPr lang="en-US" sz="2400"/>
            </a:p>
            <a:p>
              <a:endParaRPr lang="fi-FI"/>
            </a:p>
          </p:txBody>
        </p:sp>
        <p:pic>
          <p:nvPicPr>
            <p:cNvPr id="279" name="Picture 2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28355" y="13897029"/>
              <a:ext cx="6095344" cy="1041130"/>
            </a:xfrm>
            <a:prstGeom prst="rect">
              <a:avLst/>
            </a:prstGeom>
          </p:spPr>
        </p:pic>
        <p:sp>
          <p:nvSpPr>
            <p:cNvPr id="280" name="TextBox 279"/>
            <p:cNvSpPr txBox="1"/>
            <p:nvPr/>
          </p:nvSpPr>
          <p:spPr>
            <a:xfrm>
              <a:off x="11071509" y="15137991"/>
              <a:ext cx="4285147" cy="400110"/>
            </a:xfrm>
            <a:prstGeom prst="rect">
              <a:avLst/>
            </a:prstGeom>
            <a:noFill/>
          </p:spPr>
          <p:txBody>
            <a:bodyPr wrap="none" lIns="91440" tIns="45720" rIns="91440" bIns="45720" rtlCol="0" anchor="t">
              <a:spAutoFit/>
            </a:bodyPr>
            <a:lstStyle/>
            <a:p>
              <a:r>
                <a:rPr lang="en-US" sz="2000" i="1"/>
                <a:t>Fig. 12  Collinear beamline at IGISOL </a:t>
              </a:r>
              <a:r>
                <a:rPr lang="en-US" sz="2000"/>
                <a:t>[9]</a:t>
              </a:r>
              <a:endParaRPr lang="fi-FI" sz="2000"/>
            </a:p>
          </p:txBody>
        </p:sp>
      </p:grpSp>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19"/>
          <a:stretch>
            <a:fillRect/>
          </a:stretch>
        </p:blipFill>
        <p:spPr>
          <a:xfrm>
            <a:off x="10710453" y="17632056"/>
            <a:ext cx="8909424" cy="8473260"/>
          </a:xfrm>
          <a:prstGeom prst="rect">
            <a:avLst/>
          </a:prstGeom>
        </p:spPr>
      </p:pic>
      <p:sp>
        <p:nvSpPr>
          <p:cNvPr id="20" name="TextBox 19">
            <a:extLst>
              <a:ext uri="{FF2B5EF4-FFF2-40B4-BE49-F238E27FC236}">
                <a16:creationId xmlns:a16="http://schemas.microsoft.com/office/drawing/2014/main" id="{8F9EA428-5A4F-4C40-8CC8-A7F3B4860157}"/>
              </a:ext>
            </a:extLst>
          </p:cNvPr>
          <p:cNvSpPr txBox="1"/>
          <p:nvPr/>
        </p:nvSpPr>
        <p:spPr>
          <a:xfrm>
            <a:off x="6638098" y="14827697"/>
            <a:ext cx="19807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t>Fig. 1. (Left) Electrodeposition cell set-up </a:t>
            </a:r>
            <a:r>
              <a:rPr lang="en-US" sz="2000"/>
              <a:t>[3]</a:t>
            </a:r>
          </a:p>
        </p:txBody>
      </p:sp>
      <p:pic>
        <p:nvPicPr>
          <p:cNvPr id="23" name="Picture 23" descr="A picture containing object, photo, ball, racket&#10;&#10;Description automatically generated">
            <a:extLst>
              <a:ext uri="{FF2B5EF4-FFF2-40B4-BE49-F238E27FC236}">
                <a16:creationId xmlns:a16="http://schemas.microsoft.com/office/drawing/2014/main" id="{145677E8-9767-4058-A055-C2228787BA55}"/>
              </a:ext>
            </a:extLst>
          </p:cNvPr>
          <p:cNvPicPr>
            <a:picLocks noChangeAspect="1"/>
          </p:cNvPicPr>
          <p:nvPr/>
        </p:nvPicPr>
        <p:blipFill>
          <a:blip r:embed="rId20"/>
          <a:stretch>
            <a:fillRect/>
          </a:stretch>
        </p:blipFill>
        <p:spPr>
          <a:xfrm>
            <a:off x="8349974" y="18821341"/>
            <a:ext cx="1994046" cy="2013785"/>
          </a:xfrm>
          <a:prstGeom prst="rect">
            <a:avLst/>
          </a:prstGeom>
        </p:spPr>
      </p:pic>
      <p:sp>
        <p:nvSpPr>
          <p:cNvPr id="19" name="Oval 18">
            <a:extLst>
              <a:ext uri="{FF2B5EF4-FFF2-40B4-BE49-F238E27FC236}">
                <a16:creationId xmlns:a16="http://schemas.microsoft.com/office/drawing/2014/main" id="{61BBEF97-02AD-4E6D-9174-0E4C5EF54060}"/>
              </a:ext>
            </a:extLst>
          </p:cNvPr>
          <p:cNvSpPr/>
          <p:nvPr/>
        </p:nvSpPr>
        <p:spPr>
          <a:xfrm>
            <a:off x="2644806"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D164A8D-82C9-4165-8261-B39824D64D58}"/>
              </a:ext>
            </a:extLst>
          </p:cNvPr>
          <p:cNvSpPr/>
          <p:nvPr/>
        </p:nvSpPr>
        <p:spPr>
          <a:xfrm>
            <a:off x="26415040" y="21741215"/>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BAFF2D3-EBB2-4A6A-AC37-441DC6263066}"/>
              </a:ext>
            </a:extLst>
          </p:cNvPr>
          <p:cNvSpPr/>
          <p:nvPr/>
        </p:nvSpPr>
        <p:spPr>
          <a:xfrm>
            <a:off x="2766782" y="9286130"/>
            <a:ext cx="529378" cy="506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46"/>
          <p:cNvGrpSpPr/>
          <p:nvPr/>
        </p:nvGrpSpPr>
        <p:grpSpPr>
          <a:xfrm>
            <a:off x="2633770" y="22186940"/>
            <a:ext cx="11905721" cy="11598101"/>
            <a:chOff x="761108" y="6360795"/>
            <a:chExt cx="11905721" cy="11598101"/>
          </a:xfrm>
        </p:grpSpPr>
        <p:pic>
          <p:nvPicPr>
            <p:cNvPr id="148" name="Grafik 16">
              <a:extLst>
                <a:ext uri="{FF2B5EF4-FFF2-40B4-BE49-F238E27FC236}">
                  <a16:creationId xmlns:a16="http://schemas.microsoft.com/office/drawing/2014/main" id="{7F69CA87-9E59-4F49-AFA3-09A7533BF7BF}"/>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8350144" y="11276436"/>
              <a:ext cx="4253020" cy="4835824"/>
            </a:xfrm>
            <a:prstGeom prst="rect">
              <a:avLst/>
            </a:prstGeom>
          </p:spPr>
        </p:pic>
        <p:sp>
          <p:nvSpPr>
            <p:cNvPr id="149" name="Textfeld 92">
              <a:extLst>
                <a:ext uri="{FF2B5EF4-FFF2-40B4-BE49-F238E27FC236}">
                  <a16:creationId xmlns:a16="http://schemas.microsoft.com/office/drawing/2014/main" id="{348C68B1-CA3E-4671-B970-EC23B0A2F6B6}"/>
                </a:ext>
              </a:extLst>
            </p:cNvPr>
            <p:cNvSpPr txBox="1"/>
            <p:nvPr/>
          </p:nvSpPr>
          <p:spPr>
            <a:xfrm>
              <a:off x="1275006" y="15281240"/>
              <a:ext cx="7322046" cy="2677656"/>
            </a:xfrm>
            <a:prstGeom prst="rect">
              <a:avLst/>
            </a:prstGeom>
            <a:noFill/>
          </p:spPr>
          <p:txBody>
            <a:bodyPr wrap="square">
              <a:spAutoFit/>
            </a:bodyPr>
            <a:lstStyle/>
            <a:p>
              <a:r>
                <a:rPr lang="en-US" sz="2400" u="sng"/>
                <a:t>Lawrencium</a:t>
              </a:r>
            </a:p>
            <a:p>
              <a:pPr marL="342900" indent="-342900">
                <a:buFont typeface="Arial" panose="020B0604020202020204" pitchFamily="34" charset="0"/>
                <a:buChar char="•"/>
              </a:pPr>
              <a:r>
                <a:rPr lang="en-US" sz="2400"/>
                <a:t>Atomic structure only known from theory</a:t>
              </a:r>
            </a:p>
            <a:p>
              <a:pPr marL="342900" indent="-342900">
                <a:buFont typeface="Arial" panose="020B0604020202020204" pitchFamily="34" charset="0"/>
                <a:buChar char="•"/>
              </a:pPr>
              <a:r>
                <a:rPr lang="en-US" sz="2400"/>
                <a:t>Low IP: challenging filament desorption </a:t>
              </a:r>
            </a:p>
            <a:p>
              <a:pPr lvl="1"/>
              <a:r>
                <a:rPr lang="en-US" sz="2400"/>
                <a:t>	      o</a:t>
              </a:r>
              <a:r>
                <a:rPr lang="en-US" sz="2400">
                  <a:latin typeface="+mn-lt"/>
                </a:rPr>
                <a:t>ptimum material identified </a:t>
              </a:r>
              <a:r>
                <a:rPr lang="de-DE" sz="2400">
                  <a:latin typeface="+mn-lt"/>
                </a:rPr>
                <a:t>(</a:t>
              </a:r>
              <a:r>
                <a:rPr lang="en-US" sz="2400"/>
                <a:t>MS21)</a:t>
              </a:r>
              <a:r>
                <a:rPr lang="de-DE" sz="2400">
                  <a:latin typeface="+mn-lt"/>
                </a:rPr>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r>
                <a:rPr lang="en-US" sz="2400"/>
                <a:t> </a:t>
              </a:r>
            </a:p>
          </p:txBody>
        </p:sp>
        <p:sp>
          <p:nvSpPr>
            <p:cNvPr id="150" name="Textfeld 38">
              <a:extLst>
                <a:ext uri="{FF2B5EF4-FFF2-40B4-BE49-F238E27FC236}">
                  <a16:creationId xmlns:a16="http://schemas.microsoft.com/office/drawing/2014/main" id="{824ADB5A-F2C7-4B89-B30E-2D6208317FB8}"/>
                </a:ext>
              </a:extLst>
            </p:cNvPr>
            <p:cNvSpPr txBox="1"/>
            <p:nvPr/>
          </p:nvSpPr>
          <p:spPr>
            <a:xfrm>
              <a:off x="2955575" y="6360795"/>
              <a:ext cx="7161057" cy="523220"/>
            </a:xfrm>
            <a:prstGeom prst="rect">
              <a:avLst/>
            </a:prstGeom>
            <a:noFill/>
          </p:spPr>
          <p:txBody>
            <a:bodyPr wrap="square" lIns="91440" tIns="45720" rIns="91440" bIns="45720" rtlCol="0" anchor="t">
              <a:spAutoFit/>
            </a:bodyPr>
            <a:lstStyle/>
            <a:p>
              <a:r>
                <a:rPr lang="en-US" sz="2800" b="1"/>
                <a:t>Studying the heaviest actinides at GSI</a:t>
              </a:r>
            </a:p>
          </p:txBody>
        </p:sp>
        <p:grpSp>
          <p:nvGrpSpPr>
            <p:cNvPr id="151" name="Gruppieren 103">
              <a:extLst>
                <a:ext uri="{FF2B5EF4-FFF2-40B4-BE49-F238E27FC236}">
                  <a16:creationId xmlns:a16="http://schemas.microsoft.com/office/drawing/2014/main" id="{3B396579-ADC4-46F3-B43F-755B2AD532E5}"/>
                </a:ext>
              </a:extLst>
            </p:cNvPr>
            <p:cNvGrpSpPr/>
            <p:nvPr/>
          </p:nvGrpSpPr>
          <p:grpSpPr>
            <a:xfrm>
              <a:off x="761108" y="9101220"/>
              <a:ext cx="4356801" cy="4477585"/>
              <a:chOff x="11425371" y="28569436"/>
              <a:chExt cx="3456051" cy="3431380"/>
            </a:xfrm>
          </p:grpSpPr>
          <p:grpSp>
            <p:nvGrpSpPr>
              <p:cNvPr id="161" name="Gruppieren 43">
                <a:extLst>
                  <a:ext uri="{FF2B5EF4-FFF2-40B4-BE49-F238E27FC236}">
                    <a16:creationId xmlns:a16="http://schemas.microsoft.com/office/drawing/2014/main" id="{31901E54-75CA-42D8-8DC1-9DF54CBE9DF8}"/>
                  </a:ext>
                </a:extLst>
              </p:cNvPr>
              <p:cNvGrpSpPr/>
              <p:nvPr/>
            </p:nvGrpSpPr>
            <p:grpSpPr>
              <a:xfrm>
                <a:off x="11425371" y="28569436"/>
                <a:ext cx="3456051" cy="3431380"/>
                <a:chOff x="295634" y="1237818"/>
                <a:chExt cx="3877689" cy="3990966"/>
              </a:xfrm>
            </p:grpSpPr>
            <p:grpSp>
              <p:nvGrpSpPr>
                <p:cNvPr id="283" name="Group 2">
                  <a:extLst>
                    <a:ext uri="{FF2B5EF4-FFF2-40B4-BE49-F238E27FC236}">
                      <a16:creationId xmlns:a16="http://schemas.microsoft.com/office/drawing/2014/main" id="{889AE891-1B8D-4E5E-B3AF-6DECCA055035}"/>
                    </a:ext>
                  </a:extLst>
                </p:cNvPr>
                <p:cNvGrpSpPr/>
                <p:nvPr/>
              </p:nvGrpSpPr>
              <p:grpSpPr bwMode="auto">
                <a:xfrm>
                  <a:off x="343188" y="1284829"/>
                  <a:ext cx="3830135" cy="3943955"/>
                  <a:chOff x="5850906" y="1169739"/>
                  <a:chExt cx="4644743" cy="4917938"/>
                </a:xfrm>
              </p:grpSpPr>
              <p:pic>
                <p:nvPicPr>
                  <p:cNvPr id="287" name="Grafik 49">
                    <a:extLst>
                      <a:ext uri="{FF2B5EF4-FFF2-40B4-BE49-F238E27FC236}">
                        <a16:creationId xmlns:a16="http://schemas.microsoft.com/office/drawing/2014/main" id="{66D7F189-8C46-4063-9919-799F9D0B02B6}"/>
                      </a:ext>
                    </a:extLst>
                  </p:cNvPr>
                  <p:cNvPicPr>
                    <a:picLocks noChangeAspect="1"/>
                  </p:cNvPicPr>
                  <p:nvPr/>
                </p:nvPicPr>
                <p:blipFill>
                  <a:blip r:embed="rId22">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88" name="Grafik 3">
                    <a:extLst>
                      <a:ext uri="{FF2B5EF4-FFF2-40B4-BE49-F238E27FC236}">
                        <a16:creationId xmlns:a16="http://schemas.microsoft.com/office/drawing/2014/main" id="{830B7192-8B2B-4365-B07B-4FAD5073176F}"/>
                      </a:ext>
                    </a:extLst>
                  </p:cNvPr>
                  <p:cNvPicPr>
                    <a:picLocks noChangeAspect="1"/>
                  </p:cNvPicPr>
                  <p:nvPr/>
                </p:nvPicPr>
                <p:blipFill>
                  <a:blip r:embed="rId23">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89" name="Ellipse 32">
                    <a:extLst>
                      <a:ext uri="{FF2B5EF4-FFF2-40B4-BE49-F238E27FC236}">
                        <a16:creationId xmlns:a16="http://schemas.microsoft.com/office/drawing/2014/main" id="{937DB7A9-6B53-426A-AD99-A78D713AA184}"/>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90" name="Gekrümmte Verbindung 34">
                    <a:extLst>
                      <a:ext uri="{FF2B5EF4-FFF2-40B4-BE49-F238E27FC236}">
                        <a16:creationId xmlns:a16="http://schemas.microsoft.com/office/drawing/2014/main" id="{AE1707D0-6E9F-4D30-A627-02220E697BFF}"/>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Gekrümmte Verbindung 35">
                    <a:extLst>
                      <a:ext uri="{FF2B5EF4-FFF2-40B4-BE49-F238E27FC236}">
                        <a16:creationId xmlns:a16="http://schemas.microsoft.com/office/drawing/2014/main" id="{C7C91536-8EBE-491B-A90D-A9D68F979FED}"/>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2" name="Freihandform 36">
                    <a:extLst>
                      <a:ext uri="{FF2B5EF4-FFF2-40B4-BE49-F238E27FC236}">
                        <a16:creationId xmlns:a16="http://schemas.microsoft.com/office/drawing/2014/main" id="{F21E472A-510A-46E4-9F59-B00DF988340E}"/>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3" name="Freihandform 37">
                    <a:extLst>
                      <a:ext uri="{FF2B5EF4-FFF2-40B4-BE49-F238E27FC236}">
                        <a16:creationId xmlns:a16="http://schemas.microsoft.com/office/drawing/2014/main" id="{A1EC95E8-6112-42AF-A38F-9355F4F6D154}"/>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4" name="Freihandform 40">
                    <a:extLst>
                      <a:ext uri="{FF2B5EF4-FFF2-40B4-BE49-F238E27FC236}">
                        <a16:creationId xmlns:a16="http://schemas.microsoft.com/office/drawing/2014/main" id="{BFB40B17-F4A0-4E2D-9B69-5EA2E7F00AA1}"/>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5" name="Freihandform 43">
                    <a:extLst>
                      <a:ext uri="{FF2B5EF4-FFF2-40B4-BE49-F238E27FC236}">
                        <a16:creationId xmlns:a16="http://schemas.microsoft.com/office/drawing/2014/main" id="{BF5F5944-346C-49FB-B3DC-63A3F898AE97}"/>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6" name="Freihandform 45">
                    <a:extLst>
                      <a:ext uri="{FF2B5EF4-FFF2-40B4-BE49-F238E27FC236}">
                        <a16:creationId xmlns:a16="http://schemas.microsoft.com/office/drawing/2014/main" id="{5F2BB04B-F3B6-4B62-9F44-080545A89942}"/>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7" name="Freihandform 46">
                    <a:extLst>
                      <a:ext uri="{FF2B5EF4-FFF2-40B4-BE49-F238E27FC236}">
                        <a16:creationId xmlns:a16="http://schemas.microsoft.com/office/drawing/2014/main" id="{36E379A6-3D65-490D-B8E8-1935A6CAA043}"/>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8" name="Freihandform 47">
                    <a:extLst>
                      <a:ext uri="{FF2B5EF4-FFF2-40B4-BE49-F238E27FC236}">
                        <a16:creationId xmlns:a16="http://schemas.microsoft.com/office/drawing/2014/main" id="{57E43673-0C5C-4BFB-A3BA-44BBFFD67505}"/>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99" name="Freihandform 41">
                    <a:extLst>
                      <a:ext uri="{FF2B5EF4-FFF2-40B4-BE49-F238E27FC236}">
                        <a16:creationId xmlns:a16="http://schemas.microsoft.com/office/drawing/2014/main" id="{3D823177-BE97-4111-9F9E-55CDBC101890}"/>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0" name="Freihandform 29">
                    <a:extLst>
                      <a:ext uri="{FF2B5EF4-FFF2-40B4-BE49-F238E27FC236}">
                        <a16:creationId xmlns:a16="http://schemas.microsoft.com/office/drawing/2014/main" id="{34CA95B0-14F6-4359-B97A-BA8559EAF3AC}"/>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301" name="Rechteck 79">
                    <a:extLst>
                      <a:ext uri="{FF2B5EF4-FFF2-40B4-BE49-F238E27FC236}">
                        <a16:creationId xmlns:a16="http://schemas.microsoft.com/office/drawing/2014/main" id="{C701C37E-9CB9-468B-B37B-CFE7BBFFD708}"/>
                      </a:ext>
                    </a:extLst>
                  </p:cNvPr>
                  <p:cNvSpPr/>
                  <p:nvPr/>
                </p:nvSpPr>
                <p:spPr bwMode="auto">
                  <a:xfrm>
                    <a:off x="9133950" y="4971867"/>
                    <a:ext cx="1361699" cy="848103"/>
                  </a:xfrm>
                  <a:prstGeom prst="rect">
                    <a:avLst/>
                  </a:prstGeom>
                  <a:noFill/>
                  <a:ln>
                    <a:noFill/>
                  </a:ln>
                </p:spPr>
                <p:txBody>
                  <a:bodyPr wrap="square">
                    <a:spAutoFit/>
                  </a:bodyPr>
                  <a:lstStyle/>
                  <a:p>
                    <a:pPr>
                      <a:defRPr/>
                    </a:pPr>
                    <a:r>
                      <a:rPr lang="de-DE" sz="1600">
                        <a:cs typeface="Arial" panose="020B0604020202020204" pitchFamily="34" charset="0"/>
                      </a:rPr>
                      <a:t>95 mbar Argon</a:t>
                    </a:r>
                  </a:p>
                </p:txBody>
              </p:sp>
            </p:grpSp>
            <p:sp>
              <p:nvSpPr>
                <p:cNvPr id="284" name="Rechteck 60">
                  <a:extLst>
                    <a:ext uri="{FF2B5EF4-FFF2-40B4-BE49-F238E27FC236}">
                      <a16:creationId xmlns:a16="http://schemas.microsoft.com/office/drawing/2014/main" id="{55D6B166-30EE-4405-B128-24B38A22D418}"/>
                    </a:ext>
                  </a:extLst>
                </p:cNvPr>
                <p:cNvSpPr/>
                <p:nvPr/>
              </p:nvSpPr>
              <p:spPr>
                <a:xfrm>
                  <a:off x="360555" y="1237818"/>
                  <a:ext cx="277346" cy="362336"/>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5" name="Picture 4">
                  <a:extLst>
                    <a:ext uri="{FF2B5EF4-FFF2-40B4-BE49-F238E27FC236}">
                      <a16:creationId xmlns:a16="http://schemas.microsoft.com/office/drawing/2014/main" id="{76E77A93-40C1-4F03-BDE9-D4DDCCBEC71D}"/>
                    </a:ext>
                  </a:extLst>
                </p:cNvPr>
                <p:cNvPicPr>
                  <a:picLocks noChangeAspect="1" noChangeArrowheads="1"/>
                </p:cNvPicPr>
                <p:nvPr/>
              </p:nvPicPr>
              <p:blipFill rotWithShape="1">
                <a:blip r:embed="rId24">
                  <a:clrChange>
                    <a:clrFrom>
                      <a:srgbClr val="FFFFFF"/>
                    </a:clrFrom>
                    <a:clrTo>
                      <a:srgbClr val="FFFFFF">
                        <a:alpha val="0"/>
                      </a:srgbClr>
                    </a:clrTo>
                  </a:clrChange>
                </a:blip>
                <a:srcRect l="38290" r="20415"/>
                <a:stretch/>
              </p:blipFill>
              <p:spPr bwMode="auto">
                <a:xfrm>
                  <a:off x="295634" y="1346276"/>
                  <a:ext cx="913688" cy="362336"/>
                </a:xfrm>
                <a:prstGeom prst="rect">
                  <a:avLst/>
                </a:prstGeom>
                <a:noFill/>
                <a:ln w="9525">
                  <a:noFill/>
                  <a:miter lim="800000"/>
                  <a:headEnd/>
                  <a:tailEnd/>
                </a:ln>
              </p:spPr>
            </p:pic>
            <p:sp>
              <p:nvSpPr>
                <p:cNvPr id="286" name="Textfeld 62">
                  <a:extLst>
                    <a:ext uri="{FF2B5EF4-FFF2-40B4-BE49-F238E27FC236}">
                      <a16:creationId xmlns:a16="http://schemas.microsoft.com/office/drawing/2014/main" id="{3ED61639-3969-446C-A08C-00689C5D358C}"/>
                    </a:ext>
                  </a:extLst>
                </p:cNvPr>
                <p:cNvSpPr txBox="1"/>
                <p:nvPr/>
              </p:nvSpPr>
              <p:spPr>
                <a:xfrm>
                  <a:off x="2608364" y="1600155"/>
                  <a:ext cx="383915" cy="322172"/>
                </a:xfrm>
                <a:prstGeom prst="rect">
                  <a:avLst/>
                </a:prstGeom>
                <a:noFill/>
              </p:spPr>
              <p:txBody>
                <a:bodyPr wrap="square" rtlCol="0">
                  <a:spAutoFit/>
                </a:bodyPr>
                <a:lstStyle/>
                <a:p>
                  <a:r>
                    <a:rPr lang="de-DE" sz="1200" err="1"/>
                    <a:t>Lr</a:t>
                  </a:r>
                  <a:endParaRPr lang="en-US" sz="1200"/>
                </a:p>
              </p:txBody>
            </p:sp>
          </p:grpSp>
          <p:sp>
            <p:nvSpPr>
              <p:cNvPr id="162" name="Rechteck 53">
                <a:extLst>
                  <a:ext uri="{FF2B5EF4-FFF2-40B4-BE49-F238E27FC236}">
                    <a16:creationId xmlns:a16="http://schemas.microsoft.com/office/drawing/2014/main" id="{B6C7DC69-814E-4FA8-A61F-B5097D4BB98D}"/>
                  </a:ext>
                </a:extLst>
              </p:cNvPr>
              <p:cNvSpPr/>
              <p:nvPr/>
            </p:nvSpPr>
            <p:spPr>
              <a:xfrm>
                <a:off x="12407032" y="31361298"/>
                <a:ext cx="376422" cy="258257"/>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3" name="Rechteck 7">
                <a:extLst>
                  <a:ext uri="{FF2B5EF4-FFF2-40B4-BE49-F238E27FC236}">
                    <a16:creationId xmlns:a16="http://schemas.microsoft.com/office/drawing/2014/main" id="{D655BEFC-7E61-4D09-875B-89F421717FC6}"/>
                  </a:ext>
                </a:extLst>
              </p:cNvPr>
              <p:cNvSpPr/>
              <p:nvPr/>
            </p:nvSpPr>
            <p:spPr bwMode="auto">
              <a:xfrm>
                <a:off x="12037156" y="31335158"/>
                <a:ext cx="1020873" cy="508473"/>
              </a:xfrm>
              <a:prstGeom prst="rect">
                <a:avLst/>
              </a:prstGeom>
              <a:noFill/>
            </p:spPr>
            <p:txBody>
              <a:bodyPr wrap="square">
                <a:spAutoFit/>
              </a:bodyPr>
              <a:lstStyle/>
              <a:p>
                <a:pPr>
                  <a:lnSpc>
                    <a:spcPct val="84000"/>
                  </a:lnSpc>
                  <a:defRPr/>
                </a:pPr>
                <a:r>
                  <a:rPr lang="en-US" sz="1600" b="0" i="0">
                    <a:solidFill>
                      <a:srgbClr val="222222"/>
                    </a:solidFill>
                    <a:effectLst/>
                  </a:rPr>
                  <a:t>Silicon Detector</a:t>
                </a:r>
                <a:endParaRPr lang="en-US" sz="2400"/>
              </a:p>
            </p:txBody>
          </p:sp>
          <p:sp>
            <p:nvSpPr>
              <p:cNvPr id="164" name="Freihandform 47">
                <a:extLst>
                  <a:ext uri="{FF2B5EF4-FFF2-40B4-BE49-F238E27FC236}">
                    <a16:creationId xmlns:a16="http://schemas.microsoft.com/office/drawing/2014/main" id="{328BF85B-586C-4377-B08E-558EA4488F90}"/>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70" name="Rechteck 28">
                <a:extLst>
                  <a:ext uri="{FF2B5EF4-FFF2-40B4-BE49-F238E27FC236}">
                    <a16:creationId xmlns:a16="http://schemas.microsoft.com/office/drawing/2014/main" id="{779889E3-BFE6-46AE-BF67-CCAB888EAAFB}"/>
                  </a:ext>
                </a:extLst>
              </p:cNvPr>
              <p:cNvSpPr/>
              <p:nvPr/>
            </p:nvSpPr>
            <p:spPr>
              <a:xfrm>
                <a:off x="13900193" y="30421916"/>
                <a:ext cx="621792" cy="396552"/>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1" name="Rechteck 83">
                <a:extLst>
                  <a:ext uri="{FF2B5EF4-FFF2-40B4-BE49-F238E27FC236}">
                    <a16:creationId xmlns:a16="http://schemas.microsoft.com/office/drawing/2014/main" id="{72E82AD0-6611-4BCA-B787-E3B2AD23B34A}"/>
                  </a:ext>
                </a:extLst>
              </p:cNvPr>
              <p:cNvSpPr/>
              <p:nvPr/>
            </p:nvSpPr>
            <p:spPr>
              <a:xfrm rot="749214">
                <a:off x="14105576" y="29287108"/>
                <a:ext cx="429302" cy="171027"/>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3" name="Rechteck 84">
                <a:extLst>
                  <a:ext uri="{FF2B5EF4-FFF2-40B4-BE49-F238E27FC236}">
                    <a16:creationId xmlns:a16="http://schemas.microsoft.com/office/drawing/2014/main" id="{49E3D75A-2AB4-4F0B-8A7E-F58A5CE7A58C}"/>
                  </a:ext>
                </a:extLst>
              </p:cNvPr>
              <p:cNvSpPr/>
              <p:nvPr/>
            </p:nvSpPr>
            <p:spPr>
              <a:xfrm rot="292770">
                <a:off x="12381182" y="29679558"/>
                <a:ext cx="429302" cy="248930"/>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9" name="Rechteck 7">
                <a:extLst>
                  <a:ext uri="{FF2B5EF4-FFF2-40B4-BE49-F238E27FC236}">
                    <a16:creationId xmlns:a16="http://schemas.microsoft.com/office/drawing/2014/main" id="{E4FADDF3-AD97-4E20-9831-5B65A2E25DAD}"/>
                  </a:ext>
                </a:extLst>
              </p:cNvPr>
              <p:cNvSpPr/>
              <p:nvPr/>
            </p:nvSpPr>
            <p:spPr bwMode="auto">
              <a:xfrm>
                <a:off x="13665493" y="29210150"/>
                <a:ext cx="1142745" cy="301621"/>
              </a:xfrm>
              <a:prstGeom prst="rect">
                <a:avLst/>
              </a:prstGeom>
              <a:noFill/>
            </p:spPr>
            <p:txBody>
              <a:bodyPr wrap="square">
                <a:spAutoFit/>
              </a:bodyPr>
              <a:lstStyle/>
              <a:p>
                <a:pPr>
                  <a:lnSpc>
                    <a:spcPct val="84000"/>
                  </a:lnSpc>
                  <a:defRPr/>
                </a:pPr>
                <a:r>
                  <a:rPr lang="de-DE" sz="1600" b="0" i="0">
                    <a:solidFill>
                      <a:srgbClr val="222222"/>
                    </a:solidFill>
                    <a:effectLst/>
                    <a:latin typeface="Calibri" panose="020F0502020204030204" pitchFamily="34" charset="0"/>
                    <a:cs typeface="Calibri" panose="020F0502020204030204" pitchFamily="34" charset="0"/>
                  </a:rPr>
                  <a:t>Filament</a:t>
                </a:r>
                <a:endParaRPr lang="en-US" sz="2400"/>
              </a:p>
            </p:txBody>
          </p:sp>
          <p:sp>
            <p:nvSpPr>
              <p:cNvPr id="202" name="Ellipse 32">
                <a:extLst>
                  <a:ext uri="{FF2B5EF4-FFF2-40B4-BE49-F238E27FC236}">
                    <a16:creationId xmlns:a16="http://schemas.microsoft.com/office/drawing/2014/main" id="{4F32C2EA-3C77-4D2F-908C-5FBB6039510D}"/>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3" name="Textfeld 87">
                <a:extLst>
                  <a:ext uri="{FF2B5EF4-FFF2-40B4-BE49-F238E27FC236}">
                    <a16:creationId xmlns:a16="http://schemas.microsoft.com/office/drawing/2014/main" id="{935B291F-24C5-45B0-B9D5-2B182787E13E}"/>
                  </a:ext>
                </a:extLst>
              </p:cNvPr>
              <p:cNvSpPr txBox="1"/>
              <p:nvPr/>
            </p:nvSpPr>
            <p:spPr>
              <a:xfrm>
                <a:off x="13101632" y="29283473"/>
                <a:ext cx="342170" cy="307777"/>
              </a:xfrm>
              <a:prstGeom prst="rect">
                <a:avLst/>
              </a:prstGeom>
              <a:noFill/>
            </p:spPr>
            <p:txBody>
              <a:bodyPr wrap="square" rtlCol="0">
                <a:spAutoFit/>
              </a:bodyPr>
              <a:lstStyle/>
              <a:p>
                <a:r>
                  <a:rPr lang="de-DE" sz="1400"/>
                  <a:t>+</a:t>
                </a:r>
                <a:endParaRPr lang="en-US" sz="1400"/>
              </a:p>
            </p:txBody>
          </p:sp>
          <p:sp>
            <p:nvSpPr>
              <p:cNvPr id="204" name="Ellipse 32">
                <a:extLst>
                  <a:ext uri="{FF2B5EF4-FFF2-40B4-BE49-F238E27FC236}">
                    <a16:creationId xmlns:a16="http://schemas.microsoft.com/office/drawing/2014/main" id="{989843FE-7EEC-448E-985E-EF859E762911}"/>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07" name="Textfeld 29">
                <a:extLst>
                  <a:ext uri="{FF2B5EF4-FFF2-40B4-BE49-F238E27FC236}">
                    <a16:creationId xmlns:a16="http://schemas.microsoft.com/office/drawing/2014/main" id="{D6C44E63-796C-4D5E-9EF3-E1EA37A12FF3}"/>
                  </a:ext>
                </a:extLst>
              </p:cNvPr>
              <p:cNvSpPr txBox="1"/>
              <p:nvPr/>
            </p:nvSpPr>
            <p:spPr>
              <a:xfrm>
                <a:off x="13188264" y="31143715"/>
                <a:ext cx="108225" cy="307777"/>
              </a:xfrm>
              <a:prstGeom prst="rect">
                <a:avLst/>
              </a:prstGeom>
              <a:noFill/>
            </p:spPr>
            <p:txBody>
              <a:bodyPr wrap="square" rtlCol="0">
                <a:spAutoFit/>
              </a:bodyPr>
              <a:lstStyle/>
              <a:p>
                <a:r>
                  <a:rPr lang="de-DE" sz="1400"/>
                  <a:t>+</a:t>
                </a:r>
                <a:endParaRPr lang="en-US" sz="1400"/>
              </a:p>
            </p:txBody>
          </p:sp>
          <p:sp>
            <p:nvSpPr>
              <p:cNvPr id="223" name="Rechteck 7">
                <a:extLst>
                  <a:ext uri="{FF2B5EF4-FFF2-40B4-BE49-F238E27FC236}">
                    <a16:creationId xmlns:a16="http://schemas.microsoft.com/office/drawing/2014/main" id="{6900A665-2F27-4E04-BD78-FC0D9258AD1F}"/>
                  </a:ext>
                </a:extLst>
              </p:cNvPr>
              <p:cNvSpPr/>
              <p:nvPr/>
            </p:nvSpPr>
            <p:spPr bwMode="auto">
              <a:xfrm>
                <a:off x="14037731" y="30544245"/>
                <a:ext cx="842644" cy="508473"/>
              </a:xfrm>
              <a:prstGeom prst="rect">
                <a:avLst/>
              </a:prstGeom>
              <a:noFill/>
            </p:spPr>
            <p:txBody>
              <a:bodyPr wrap="square">
                <a:spAutoFit/>
              </a:bodyPr>
              <a:lstStyle/>
              <a:p>
                <a:pPr>
                  <a:lnSpc>
                    <a:spcPct val="84000"/>
                  </a:lnSpc>
                  <a:defRPr/>
                </a:pPr>
                <a:r>
                  <a:rPr lang="el-GR" sz="1600" b="0" i="0">
                    <a:solidFill>
                      <a:srgbClr val="222222"/>
                    </a:solidFill>
                    <a:effectLst/>
                    <a:latin typeface="Calibri" panose="020F0502020204030204" pitchFamily="34" charset="0"/>
                    <a:cs typeface="Calibri" panose="020F0502020204030204" pitchFamily="34" charset="0"/>
                  </a:rPr>
                  <a:t>α</a:t>
                </a:r>
                <a:r>
                  <a:rPr lang="de-DE" sz="1600" b="0" i="0">
                    <a:solidFill>
                      <a:srgbClr val="222222"/>
                    </a:solidFill>
                    <a:effectLst/>
                    <a:latin typeface="Calibri" panose="020F0502020204030204" pitchFamily="34" charset="0"/>
                    <a:cs typeface="Calibri" panose="020F0502020204030204" pitchFamily="34" charset="0"/>
                  </a:rPr>
                  <a:t>-Decay</a:t>
                </a:r>
                <a:endParaRPr lang="en-US" sz="2400"/>
              </a:p>
            </p:txBody>
          </p:sp>
          <p:cxnSp>
            <p:nvCxnSpPr>
              <p:cNvPr id="281" name="Gerade Verbindung mit Pfeil 55">
                <a:extLst>
                  <a:ext uri="{FF2B5EF4-FFF2-40B4-BE49-F238E27FC236}">
                    <a16:creationId xmlns:a16="http://schemas.microsoft.com/office/drawing/2014/main" id="{3E8C5D07-F976-45EA-89EE-44035E655C9E}"/>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82" name="Gerade Verbindung mit Pfeil 97">
                <a:extLst>
                  <a:ext uri="{FF2B5EF4-FFF2-40B4-BE49-F238E27FC236}">
                    <a16:creationId xmlns:a16="http://schemas.microsoft.com/office/drawing/2014/main" id="{99C77862-CBE6-4C72-83DF-6BAE939EA335}"/>
                  </a:ext>
                </a:extLst>
              </p:cNvPr>
              <p:cNvCxnSpPr>
                <a:cxnSpLocks/>
              </p:cNvCxnSpPr>
              <p:nvPr/>
            </p:nvCxnSpPr>
            <p:spPr>
              <a:xfrm flipV="1">
                <a:off x="12728786" y="31344756"/>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152" name="Textfeld 121">
              <a:extLst>
                <a:ext uri="{FF2B5EF4-FFF2-40B4-BE49-F238E27FC236}">
                  <a16:creationId xmlns:a16="http://schemas.microsoft.com/office/drawing/2014/main" id="{E20439FB-21CF-427C-9498-AF3CD62577CB}"/>
                </a:ext>
              </a:extLst>
            </p:cNvPr>
            <p:cNvSpPr txBox="1"/>
            <p:nvPr/>
          </p:nvSpPr>
          <p:spPr>
            <a:xfrm>
              <a:off x="1297589" y="14016426"/>
              <a:ext cx="6728060" cy="1569660"/>
            </a:xfrm>
            <a:prstGeom prst="rect">
              <a:avLst/>
            </a:prstGeom>
            <a:noFill/>
          </p:spPr>
          <p:txBody>
            <a:bodyPr wrap="square">
              <a:spAutoFit/>
            </a:bodyPr>
            <a:lstStyle/>
            <a:p>
              <a:r>
                <a:rPr lang="en-US" sz="2400" u="sng"/>
                <a:t>Nobelium</a:t>
              </a:r>
              <a:endParaRPr lang="en-US" sz="2400"/>
            </a:p>
            <a:p>
              <a:pPr marL="342900" indent="-342900">
                <a:buFont typeface="Arial" panose="020B0604020202020204" pitchFamily="34" charset="0"/>
                <a:buChar char="•"/>
              </a:pPr>
              <a:r>
                <a:rPr lang="en-US" sz="2400"/>
                <a:t>First states only recently determined via RADRIS</a:t>
              </a:r>
            </a:p>
            <a:p>
              <a:pPr marL="342900" indent="-342900">
                <a:buFont typeface="Arial" panose="020B0604020202020204" pitchFamily="34" charset="0"/>
                <a:buChar char="•"/>
              </a:pPr>
              <a:r>
                <a:rPr lang="en-US" sz="2400"/>
                <a:t>Multiple Rydberg states identified</a:t>
              </a:r>
            </a:p>
            <a:p>
              <a:pPr marL="342900" indent="-342900">
                <a:buFont typeface="Arial" panose="020B0604020202020204" pitchFamily="34" charset="0"/>
                <a:buChar char="•"/>
              </a:pPr>
              <a:endParaRPr lang="en-US" sz="2400"/>
            </a:p>
          </p:txBody>
        </p:sp>
        <p:sp>
          <p:nvSpPr>
            <p:cNvPr id="153" name="TextBox 172">
              <a:extLst>
                <a:ext uri="{FF2B5EF4-FFF2-40B4-BE49-F238E27FC236}">
                  <a16:creationId xmlns:a16="http://schemas.microsoft.com/office/drawing/2014/main" id="{883B0854-7867-4BD6-BD6C-07699AB31D4C}"/>
                </a:ext>
              </a:extLst>
            </p:cNvPr>
            <p:cNvSpPr txBox="1"/>
            <p:nvPr/>
          </p:nvSpPr>
          <p:spPr>
            <a:xfrm>
              <a:off x="964355" y="13429797"/>
              <a:ext cx="48022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13 Scheme of the RADRIS technique</a:t>
              </a:r>
              <a:r>
                <a:rPr lang="en-US" sz="2000">
                  <a:ea typeface="+mn-lt"/>
                  <a:cs typeface="+mn-lt"/>
                </a:rPr>
                <a:t> [10]</a:t>
              </a:r>
              <a:endParaRPr lang="en-US" sz="2000" baseline="30000">
                <a:cs typeface="Calibri" panose="020F0502020204030204"/>
              </a:endParaRPr>
            </a:p>
          </p:txBody>
        </p:sp>
        <p:sp>
          <p:nvSpPr>
            <p:cNvPr id="154" name="TextBox 172">
              <a:extLst>
                <a:ext uri="{FF2B5EF4-FFF2-40B4-BE49-F238E27FC236}">
                  <a16:creationId xmlns:a16="http://schemas.microsoft.com/office/drawing/2014/main" id="{985495A1-8E08-4C62-8A3E-721B4B07465C}"/>
                </a:ext>
              </a:extLst>
            </p:cNvPr>
            <p:cNvSpPr txBox="1"/>
            <p:nvPr/>
          </p:nvSpPr>
          <p:spPr>
            <a:xfrm>
              <a:off x="8718820" y="15965964"/>
              <a:ext cx="39480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a:ea typeface="+mn-lt"/>
                  <a:cs typeface="+mn-lt"/>
                </a:rPr>
                <a:t>Fig. 14 </a:t>
              </a:r>
              <a:r>
                <a:rPr lang="en-US" sz="2000" i="1"/>
                <a:t>Experimentally investigated resonances of the 1P</a:t>
              </a:r>
              <a:r>
                <a:rPr lang="en-US" sz="2000" i="1" baseline="-25000"/>
                <a:t>1</a:t>
              </a:r>
              <a:r>
                <a:rPr lang="en-US" sz="2000" i="1"/>
                <a:t> level of different No isotopes</a:t>
              </a:r>
              <a:r>
                <a:rPr lang="en-US" sz="2000"/>
                <a:t> [</a:t>
              </a:r>
              <a:r>
                <a:rPr lang="en-US" sz="2000">
                  <a:ea typeface="+mn-lt"/>
                  <a:cs typeface="+mn-lt"/>
                </a:rPr>
                <a:t>11] </a:t>
              </a:r>
              <a:endParaRPr lang="en-US" sz="2000">
                <a:cs typeface="Calibri" panose="020F0502020204030204"/>
              </a:endParaRPr>
            </a:p>
          </p:txBody>
        </p:sp>
        <p:pic>
          <p:nvPicPr>
            <p:cNvPr id="155" name="Grafik 108">
              <a:extLst>
                <a:ext uri="{FF2B5EF4-FFF2-40B4-BE49-F238E27FC236}">
                  <a16:creationId xmlns:a16="http://schemas.microsoft.com/office/drawing/2014/main" id="{15690896-E99F-4808-AB7C-16178059563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675598" y="12613037"/>
              <a:ext cx="462953" cy="459729"/>
            </a:xfrm>
            <a:prstGeom prst="rect">
              <a:avLst/>
            </a:prstGeom>
          </p:spPr>
        </p:pic>
        <p:pic>
          <p:nvPicPr>
            <p:cNvPr id="156" name="Picture 2">
              <a:extLst>
                <a:ext uri="{FF2B5EF4-FFF2-40B4-BE49-F238E27FC236}">
                  <a16:creationId xmlns:a16="http://schemas.microsoft.com/office/drawing/2014/main" id="{56A790D7-E198-45D3-89CC-417A3DC4DEBC}"/>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1469" y="13332368"/>
              <a:ext cx="809623" cy="809623"/>
            </a:xfrm>
            <a:prstGeom prst="rect">
              <a:avLst/>
            </a:prstGeom>
            <a:noFill/>
            <a:extLst>
              <a:ext uri="{909E8E84-426E-40DD-AFC4-6F175D3DCCD1}">
                <a14:hiddenFill xmlns:a14="http://schemas.microsoft.com/office/drawing/2010/main">
                  <a:solidFill>
                    <a:srgbClr val="FFFFFF"/>
                  </a:solidFill>
                </a14:hiddenFill>
              </a:ext>
            </a:extLst>
          </p:spPr>
        </p:pic>
        <p:sp>
          <p:nvSpPr>
            <p:cNvPr id="157" name="Textfeld 31">
              <a:extLst>
                <a:ext uri="{FF2B5EF4-FFF2-40B4-BE49-F238E27FC236}">
                  <a16:creationId xmlns:a16="http://schemas.microsoft.com/office/drawing/2014/main" id="{5C08C4FD-E32A-4643-9677-171D8A43DEA9}"/>
                </a:ext>
              </a:extLst>
            </p:cNvPr>
            <p:cNvSpPr txBox="1"/>
            <p:nvPr/>
          </p:nvSpPr>
          <p:spPr>
            <a:xfrm>
              <a:off x="5114948" y="9446352"/>
              <a:ext cx="6168648" cy="1938992"/>
            </a:xfrm>
            <a:prstGeom prst="rect">
              <a:avLst/>
            </a:prstGeom>
            <a:noFill/>
          </p:spPr>
          <p:txBody>
            <a:bodyPr wrap="square" rtlCol="0">
              <a:spAutoFit/>
            </a:bodyPr>
            <a:lstStyle/>
            <a:p>
              <a:pPr marL="0" indent="0">
                <a:buNone/>
              </a:pPr>
              <a:r>
                <a:rPr lang="en-US" sz="2400" u="sng">
                  <a:latin typeface="+mn-lt"/>
                </a:rPr>
                <a:t>Radiation Detected-RIS </a:t>
              </a:r>
              <a:r>
                <a:rPr lang="de-DE" sz="2400" u="sng">
                  <a:latin typeface="+mn-lt"/>
                </a:rPr>
                <a:t>Method</a:t>
              </a:r>
              <a:r>
                <a:rPr lang="de-DE" sz="2400">
                  <a:latin typeface="+mn-lt"/>
                </a:rPr>
                <a:t>:</a:t>
              </a:r>
            </a:p>
            <a:p>
              <a:pPr marL="285750" indent="-285750">
                <a:lnSpc>
                  <a:spcPct val="100000"/>
                </a:lnSpc>
                <a:spcBef>
                  <a:spcPts val="0"/>
                </a:spcBef>
                <a:buFont typeface="Arial" panose="020B0604020202020204" pitchFamily="34" charset="0"/>
                <a:buChar char="•"/>
              </a:pPr>
              <a:r>
                <a:rPr lang="en-US" sz="2400">
                  <a:latin typeface="+mn-lt"/>
                </a:rPr>
                <a:t>Neutralization on filament</a:t>
              </a:r>
            </a:p>
            <a:p>
              <a:pPr marL="285750" indent="-285750">
                <a:lnSpc>
                  <a:spcPct val="100000"/>
                </a:lnSpc>
                <a:spcBef>
                  <a:spcPts val="0"/>
                </a:spcBef>
                <a:buFont typeface="Arial" panose="020B0604020202020204" pitchFamily="34" charset="0"/>
                <a:buChar char="•"/>
              </a:pPr>
              <a:r>
                <a:rPr lang="en-US" sz="2400">
                  <a:latin typeface="+mn-lt"/>
                </a:rPr>
                <a:t>Resonance ionization in gas cell</a:t>
              </a:r>
            </a:p>
            <a:p>
              <a:pPr marL="285750" indent="-285750">
                <a:lnSpc>
                  <a:spcPct val="100000"/>
                </a:lnSpc>
                <a:spcBef>
                  <a:spcPts val="0"/>
                </a:spcBef>
                <a:buFont typeface="Arial" panose="020B0604020202020204" pitchFamily="34" charset="0"/>
                <a:buChar char="•"/>
              </a:pPr>
              <a:r>
                <a:rPr lang="en-US" sz="2400">
                  <a:latin typeface="+mn-lt"/>
                </a:rPr>
                <a:t>Selective, efficient detection via </a:t>
              </a:r>
              <a:r>
                <a:rPr lang="el-GR" sz="2400">
                  <a:latin typeface="+mn-lt"/>
                  <a:cs typeface="Calibri" panose="020F0502020204030204" pitchFamily="34" charset="0"/>
                </a:rPr>
                <a:t>α</a:t>
              </a:r>
              <a:r>
                <a:rPr lang="en-US" sz="2400">
                  <a:latin typeface="+mn-lt"/>
                </a:rPr>
                <a:t>-decay</a:t>
              </a:r>
            </a:p>
            <a:p>
              <a:endParaRPr lang="en-US" sz="2400"/>
            </a:p>
          </p:txBody>
        </p:sp>
        <p:sp>
          <p:nvSpPr>
            <p:cNvPr id="158" name="Textfeld 31">
              <a:extLst>
                <a:ext uri="{FF2B5EF4-FFF2-40B4-BE49-F238E27FC236}">
                  <a16:creationId xmlns:a16="http://schemas.microsoft.com/office/drawing/2014/main" id="{425602BC-D8E5-48C0-A2AB-3A4C47A6CFFA}"/>
                </a:ext>
              </a:extLst>
            </p:cNvPr>
            <p:cNvSpPr txBox="1"/>
            <p:nvPr/>
          </p:nvSpPr>
          <p:spPr>
            <a:xfrm>
              <a:off x="5114947" y="11474114"/>
              <a:ext cx="4056731" cy="1569660"/>
            </a:xfrm>
            <a:prstGeom prst="rect">
              <a:avLst/>
            </a:prstGeom>
            <a:noFill/>
          </p:spPr>
          <p:txBody>
            <a:bodyPr wrap="square" rtlCol="0">
              <a:spAutoFit/>
            </a:bodyPr>
            <a:lstStyle/>
            <a:p>
              <a:r>
                <a:rPr lang="en-US" sz="2400"/>
                <a:t>For high resolution spectroscopy of </a:t>
              </a:r>
            </a:p>
            <a:p>
              <a:r>
                <a:rPr lang="en-US" sz="2400"/>
                <a:t>hyperfine structure: </a:t>
              </a:r>
            </a:p>
            <a:p>
              <a:r>
                <a:rPr lang="en-US" sz="2400"/>
                <a:t>in-gas-jet technique</a:t>
              </a:r>
            </a:p>
          </p:txBody>
        </p:sp>
        <p:sp>
          <p:nvSpPr>
            <p:cNvPr id="159" name="Textfeld 160">
              <a:extLst>
                <a:ext uri="{FF2B5EF4-FFF2-40B4-BE49-F238E27FC236}">
                  <a16:creationId xmlns:a16="http://schemas.microsoft.com/office/drawing/2014/main" id="{522E3F67-E3C9-4FBC-996D-208CE844F5E5}"/>
                </a:ext>
              </a:extLst>
            </p:cNvPr>
            <p:cNvSpPr txBox="1"/>
            <p:nvPr/>
          </p:nvSpPr>
          <p:spPr>
            <a:xfrm>
              <a:off x="1063991" y="6946930"/>
              <a:ext cx="8133751" cy="830997"/>
            </a:xfrm>
            <a:prstGeom prst="rect">
              <a:avLst/>
            </a:prstGeom>
            <a:noFill/>
          </p:spPr>
          <p:txBody>
            <a:bodyPr wrap="square">
              <a:spAutoFit/>
            </a:bodyPr>
            <a:lstStyle/>
            <a:p>
              <a:r>
                <a:rPr lang="en-US" sz="2400">
                  <a:solidFill>
                    <a:srgbClr val="000000"/>
                  </a:solidFill>
                  <a:latin typeface="Calibri" panose="020F0502020204030204" pitchFamily="34" charset="0"/>
                </a:rPr>
                <a:t>Determine n</a:t>
              </a:r>
              <a:r>
                <a:rPr lang="en-US" sz="2400" b="0" i="0">
                  <a:solidFill>
                    <a:srgbClr val="000000"/>
                  </a:solidFill>
                  <a:effectLst/>
                  <a:latin typeface="Calibri" panose="020F0502020204030204" pitchFamily="34" charset="0"/>
                </a:rPr>
                <a:t>uclear properties from first laser spectroscopy in the heaviest actinides produced by heavy ion fusion reactions</a:t>
              </a:r>
              <a:endParaRPr lang="en-US" sz="2400"/>
            </a:p>
          </p:txBody>
        </p:sp>
        <p:sp>
          <p:nvSpPr>
            <p:cNvPr id="160" name="Textfeld 155">
              <a:extLst>
                <a:ext uri="{FF2B5EF4-FFF2-40B4-BE49-F238E27FC236}">
                  <a16:creationId xmlns:a16="http://schemas.microsoft.com/office/drawing/2014/main" id="{1F9F358C-F959-460B-AA58-A96D873D0305}"/>
                </a:ext>
              </a:extLst>
            </p:cNvPr>
            <p:cNvSpPr txBox="1"/>
            <p:nvPr/>
          </p:nvSpPr>
          <p:spPr>
            <a:xfrm>
              <a:off x="1041577" y="7758954"/>
              <a:ext cx="8200293" cy="1569660"/>
            </a:xfrm>
            <a:prstGeom prst="rect">
              <a:avLst/>
            </a:prstGeom>
            <a:noFill/>
          </p:spPr>
          <p:txBody>
            <a:bodyPr wrap="square">
              <a:spAutoFit/>
            </a:bodyPr>
            <a:lstStyle/>
            <a:p>
              <a:pPr marL="342900" indent="-342900">
                <a:buFont typeface="Arial" panose="020B0604020202020204" pitchFamily="34" charset="0"/>
                <a:buChar char="•"/>
              </a:pPr>
              <a:r>
                <a:rPr lang="en-US" sz="2400"/>
                <a:t>Only limited / no information on atomic &amp; nuclear properties</a:t>
              </a:r>
            </a:p>
            <a:p>
              <a:pPr marL="342900" indent="-342900">
                <a:buFont typeface="Arial" panose="020B0604020202020204" pitchFamily="34" charset="0"/>
                <a:buChar char="•"/>
              </a:pPr>
              <a:r>
                <a:rPr lang="en-US" sz="2400"/>
                <a:t>Challenging, accelerator-based production, low yields, </a:t>
              </a:r>
            </a:p>
            <a:p>
              <a:r>
                <a:rPr lang="en-US" sz="2400"/>
                <a:t>     short lifetimes</a:t>
              </a:r>
            </a:p>
            <a:p>
              <a:r>
                <a:rPr lang="en-US" sz="2400">
                  <a:latin typeface="+mn-lt"/>
                </a:rPr>
                <a:t>	</a:t>
              </a:r>
            </a:p>
          </p:txBody>
        </p:sp>
      </p:grpSp>
      <p:sp>
        <p:nvSpPr>
          <p:cNvPr id="140" name="TextBox 139">
            <a:extLst>
              <a:ext uri="{FF2B5EF4-FFF2-40B4-BE49-F238E27FC236}">
                <a16:creationId xmlns:a16="http://schemas.microsoft.com/office/drawing/2014/main" id="{B56219D3-F8EB-4DB1-97EC-A9AAA159EE5B}"/>
              </a:ext>
            </a:extLst>
          </p:cNvPr>
          <p:cNvSpPr txBox="1"/>
          <p:nvPr/>
        </p:nvSpPr>
        <p:spPr>
          <a:xfrm>
            <a:off x="13084461" y="34334148"/>
            <a:ext cx="10870342" cy="372409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a:p>
            <a:r>
              <a:rPr lang="en-US" sz="2400">
                <a:ea typeface="+mn-lt"/>
                <a:cs typeface="+mn-lt"/>
              </a:rPr>
              <a:t>[7]  </a:t>
            </a:r>
            <a:r>
              <a:rPr lang="fi-FI" sz="2400"/>
              <a:t>Pohjalainen, I.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fi-FI" sz="2400" b="1"/>
              <a:t>376 </a:t>
            </a:r>
            <a:r>
              <a:rPr lang="fi-FI" sz="2400"/>
              <a:t>(2016) 233-239.</a:t>
            </a:r>
            <a:endParaRPr lang="fi-FI" sz="2400">
              <a:cs typeface="Calibri"/>
            </a:endParaRPr>
          </a:p>
          <a:p>
            <a:r>
              <a:rPr lang="en-US" sz="2400">
                <a:ea typeface="+mn-lt"/>
                <a:cs typeface="+mn-lt"/>
              </a:rPr>
              <a:t>[8]  </a:t>
            </a:r>
            <a:r>
              <a:rPr lang="en-US" sz="2400"/>
              <a:t>Tomita, H. et al., </a:t>
            </a:r>
            <a:r>
              <a:rPr lang="en-US" sz="2400" i="1"/>
              <a:t>Prog.  </a:t>
            </a:r>
            <a:r>
              <a:rPr lang="en-US" sz="2400" i="1" err="1"/>
              <a:t>Nucl</a:t>
            </a:r>
            <a:r>
              <a:rPr lang="en-US" sz="2400" i="1"/>
              <a:t>. Sci. tech.,</a:t>
            </a:r>
            <a:r>
              <a:rPr lang="en-US" sz="2400" b="1" i="1"/>
              <a:t> </a:t>
            </a:r>
            <a:r>
              <a:rPr lang="en-US" sz="2400" b="1"/>
              <a:t>5</a:t>
            </a:r>
            <a:r>
              <a:rPr lang="en-US" sz="2400"/>
              <a:t> (2018).</a:t>
            </a:r>
            <a:endParaRPr lang="en-US" sz="2400">
              <a:cs typeface="Calibri"/>
            </a:endParaRPr>
          </a:p>
          <a:p>
            <a:r>
              <a:rPr lang="en-US" sz="2400">
                <a:ea typeface="+mn-lt"/>
                <a:cs typeface="+mn-lt"/>
              </a:rPr>
              <a:t>[9]  </a:t>
            </a:r>
            <a:r>
              <a:rPr lang="en-US" sz="2400"/>
              <a:t>De Groote, R. P. et al. </a:t>
            </a:r>
            <a:r>
              <a:rPr lang="fi-FI" sz="2400" i="1" err="1"/>
              <a:t>Nucl</a:t>
            </a:r>
            <a:r>
              <a:rPr lang="fi-FI" sz="2400" i="1"/>
              <a:t>. Instr. </a:t>
            </a:r>
            <a:r>
              <a:rPr lang="fi-FI" sz="2400" i="1" err="1"/>
              <a:t>Meth</a:t>
            </a:r>
            <a:r>
              <a:rPr lang="fi-FI" sz="2400" i="1"/>
              <a:t>. </a:t>
            </a:r>
            <a:r>
              <a:rPr lang="fi-FI" sz="2400" i="1" err="1"/>
              <a:t>Phys</a:t>
            </a:r>
            <a:r>
              <a:rPr lang="fi-FI" sz="2400" i="1"/>
              <a:t>. Res. </a:t>
            </a:r>
            <a:r>
              <a:rPr lang="fi-FI" sz="2400" i="1" err="1"/>
              <a:t>Sect</a:t>
            </a:r>
            <a:r>
              <a:rPr lang="fi-FI" sz="2400" i="1"/>
              <a:t>. B, </a:t>
            </a:r>
            <a:r>
              <a:rPr lang="en-US" sz="2400" b="1"/>
              <a:t>463</a:t>
            </a:r>
            <a:r>
              <a:rPr lang="en-US" sz="2400"/>
              <a:t> (2020) 437-440.</a:t>
            </a:r>
            <a:endParaRPr lang="fi-FI" sz="2400">
              <a:cs typeface="Calibri"/>
            </a:endParaRPr>
          </a:p>
          <a:p>
            <a:r>
              <a:rPr lang="en-US" sz="2400">
                <a:cs typeface="Calibri"/>
              </a:rPr>
              <a:t>[10] </a:t>
            </a:r>
            <a:r>
              <a:rPr lang="en-US" sz="2400" err="1">
                <a:ea typeface="+mn-lt"/>
                <a:cs typeface="+mn-lt"/>
              </a:rPr>
              <a:t>Laatiaoui</a:t>
            </a:r>
            <a:r>
              <a:rPr lang="en-US" sz="2400">
                <a:ea typeface="+mn-lt"/>
                <a:cs typeface="+mn-lt"/>
              </a:rPr>
              <a:t>, M. et al., </a:t>
            </a:r>
            <a:r>
              <a:rPr lang="en-US" sz="2400" i="1">
                <a:ea typeface="+mn-lt"/>
                <a:cs typeface="+mn-lt"/>
              </a:rPr>
              <a:t>Nature</a:t>
            </a:r>
            <a:r>
              <a:rPr lang="en-US" sz="2400">
                <a:ea typeface="+mn-lt"/>
                <a:cs typeface="+mn-lt"/>
              </a:rPr>
              <a:t> </a:t>
            </a:r>
            <a:r>
              <a:rPr lang="en-US" sz="2400" b="1">
                <a:ea typeface="+mn-lt"/>
                <a:cs typeface="+mn-lt"/>
              </a:rPr>
              <a:t>538 </a:t>
            </a:r>
            <a:r>
              <a:rPr lang="en-US" sz="2400">
                <a:ea typeface="+mn-lt"/>
                <a:cs typeface="+mn-lt"/>
              </a:rPr>
              <a:t>(2016) 495–498.</a:t>
            </a:r>
            <a:endParaRPr lang="en-US" sz="2400">
              <a:cs typeface="Calibri"/>
            </a:endParaRPr>
          </a:p>
          <a:p>
            <a:r>
              <a:rPr lang="en-US" sz="2400">
                <a:cs typeface="Calibri"/>
              </a:rPr>
              <a:t>[11] </a:t>
            </a:r>
            <a:r>
              <a:rPr lang="en-US" sz="2400">
                <a:ea typeface="+mn-lt"/>
                <a:cs typeface="+mn-lt"/>
              </a:rPr>
              <a:t>Raeder, S. et al., </a:t>
            </a:r>
            <a:r>
              <a:rPr lang="en-US" sz="2400" i="1">
                <a:ea typeface="+mn-lt"/>
                <a:cs typeface="+mn-lt"/>
              </a:rPr>
              <a:t>Phys. Rev. Lett.</a:t>
            </a:r>
            <a:r>
              <a:rPr lang="en-US" sz="2400">
                <a:ea typeface="+mn-lt"/>
                <a:cs typeface="+mn-lt"/>
              </a:rPr>
              <a:t> </a:t>
            </a:r>
            <a:r>
              <a:rPr lang="en-US" sz="2400" b="1">
                <a:ea typeface="+mn-lt"/>
                <a:cs typeface="+mn-lt"/>
              </a:rPr>
              <a:t>120</a:t>
            </a:r>
            <a:r>
              <a:rPr lang="en-US" sz="2400">
                <a:ea typeface="+mn-lt"/>
                <a:cs typeface="+mn-lt"/>
              </a:rPr>
              <a:t> (2018) 232503.</a:t>
            </a:r>
            <a:endParaRPr lang="en-US" sz="2400">
              <a:cs typeface="Calibri"/>
            </a:endParaRPr>
          </a:p>
          <a:p>
            <a:endParaRPr lang="en-US" sz="2000">
              <a:cs typeface="Calibri"/>
            </a:endParaRPr>
          </a:p>
          <a:p>
            <a:endParaRPr lang="fi-FI" sz="2000">
              <a:cs typeface="Calibri" panose="020F0502020204030204"/>
            </a:endParaRPr>
          </a:p>
          <a:p>
            <a:endParaRPr lang="en-US" sz="2000">
              <a:cs typeface="Calibri" panose="020F0502020204030204"/>
            </a:endParaRPr>
          </a:p>
          <a:p>
            <a:pPr marL="742950" indent="-742950">
              <a:spcAft>
                <a:spcPts val="600"/>
              </a:spcAft>
              <a:buAutoNum type="arabicPeriod"/>
            </a:pPr>
            <a:endParaRPr lang="en-US" sz="2000">
              <a:cs typeface="Calibri" panose="020F0502020204030204"/>
            </a:endParaRPr>
          </a:p>
        </p:txBody>
      </p:sp>
      <p:sp>
        <p:nvSpPr>
          <p:cNvPr id="25" name="TextBox 24">
            <a:extLst>
              <a:ext uri="{FF2B5EF4-FFF2-40B4-BE49-F238E27FC236}">
                <a16:creationId xmlns:a16="http://schemas.microsoft.com/office/drawing/2014/main" id="{93C23563-C126-4541-A4DD-ED5A09CFF6C8}"/>
              </a:ext>
            </a:extLst>
          </p:cNvPr>
          <p:cNvSpPr txBox="1"/>
          <p:nvPr/>
        </p:nvSpPr>
        <p:spPr>
          <a:xfrm rot="-10800000" flipV="1">
            <a:off x="2905938" y="34913468"/>
            <a:ext cx="1221864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[1]  Vascon, A. et al., </a:t>
            </a:r>
            <a:r>
              <a:rPr lang="en-US" sz="2400" i="1" err="1">
                <a:cs typeface="Calibri"/>
              </a:rPr>
              <a:t>Nucl</a:t>
            </a:r>
            <a:r>
              <a:rPr lang="en-US" sz="2400" i="1">
                <a:cs typeface="Calibri"/>
              </a:rPr>
              <a:t>. Instr. Meth. Phys. Res. Sect. A, </a:t>
            </a:r>
            <a:r>
              <a:rPr lang="en-US" sz="2400" b="1">
                <a:cs typeface="Calibri"/>
              </a:rPr>
              <a:t>696</a:t>
            </a:r>
            <a:r>
              <a:rPr lang="en-US" sz="2400">
                <a:cs typeface="Calibri"/>
              </a:rPr>
              <a:t> (2012) 180-191.</a:t>
            </a:r>
            <a:endParaRPr lang="en-US" sz="2400">
              <a:ea typeface="+mn-lt"/>
              <a:cs typeface="+mn-lt"/>
            </a:endParaRPr>
          </a:p>
          <a:p>
            <a:r>
              <a:rPr lang="en-US" sz="2400">
                <a:cs typeface="Calibri"/>
              </a:rPr>
              <a:t>[2]  Haas, R. et al., </a:t>
            </a:r>
            <a:r>
              <a:rPr lang="en-US" sz="2400" i="1" err="1">
                <a:cs typeface="Calibri"/>
              </a:rPr>
              <a:t>Nucl</a:t>
            </a:r>
            <a:r>
              <a:rPr lang="en-US" sz="2400" i="1">
                <a:cs typeface="Calibri"/>
              </a:rPr>
              <a:t>. Instr. Meth. Phys. Res. Sect. A, </a:t>
            </a:r>
            <a:r>
              <a:rPr lang="en-US" sz="2400" b="1">
                <a:cs typeface="Calibri"/>
              </a:rPr>
              <a:t>874</a:t>
            </a:r>
            <a:r>
              <a:rPr lang="en-US" sz="2400">
                <a:cs typeface="Calibri"/>
              </a:rPr>
              <a:t> (2017) 43-49.</a:t>
            </a:r>
            <a:endParaRPr lang="en-US" sz="2400">
              <a:ea typeface="+mn-lt"/>
              <a:cs typeface="+mn-lt"/>
            </a:endParaRPr>
          </a:p>
          <a:p>
            <a:r>
              <a:rPr lang="en-US" sz="2400">
                <a:cs typeface="Calibri"/>
              </a:rPr>
              <a:t>[3]  Runke, J. et al.,</a:t>
            </a:r>
            <a:r>
              <a:rPr lang="en-US" sz="2400" i="1">
                <a:cs typeface="Calibri"/>
              </a:rPr>
              <a:t> Radioanalytical </a:t>
            </a:r>
            <a:r>
              <a:rPr lang="en-US" sz="2400" i="1" err="1">
                <a:cs typeface="Calibri"/>
              </a:rPr>
              <a:t>Nucl</a:t>
            </a:r>
            <a:r>
              <a:rPr lang="en-US" sz="2400" i="1">
                <a:cs typeface="Calibri"/>
              </a:rPr>
              <a:t>. Chem.,</a:t>
            </a:r>
            <a:r>
              <a:rPr lang="en-US" sz="2400" b="1">
                <a:cs typeface="Calibri"/>
              </a:rPr>
              <a:t> 299</a:t>
            </a:r>
            <a:r>
              <a:rPr lang="en-US" sz="2400">
                <a:cs typeface="Calibri"/>
              </a:rPr>
              <a:t> (2018) 1081-1084.</a:t>
            </a:r>
            <a:endParaRPr lang="en-US" sz="2400">
              <a:ea typeface="+mn-lt"/>
              <a:cs typeface="+mn-lt"/>
            </a:endParaRPr>
          </a:p>
          <a:p>
            <a:r>
              <a:rPr lang="en-US" sz="2400">
                <a:cs typeface="Calibri"/>
              </a:rPr>
              <a:t>[4]  </a:t>
            </a:r>
            <a:r>
              <a:rPr lang="en-US" sz="2400" err="1">
                <a:cs typeface="Calibri"/>
              </a:rPr>
              <a:t>BioFluidix</a:t>
            </a:r>
            <a:r>
              <a:rPr lang="en-US" sz="2400">
                <a:cs typeface="Calibri"/>
              </a:rPr>
              <a:t> GmbH. </a:t>
            </a:r>
            <a:r>
              <a:rPr lang="en-US" sz="2400" err="1">
                <a:cs typeface="Calibri"/>
              </a:rPr>
              <a:t>PipeJet</a:t>
            </a:r>
            <a:r>
              <a:rPr lang="en-US" sz="2400">
                <a:cs typeface="Calibri"/>
              </a:rPr>
              <a:t> P9 </a:t>
            </a:r>
            <a:r>
              <a:rPr lang="en-US" sz="2400" err="1">
                <a:cs typeface="Calibri"/>
              </a:rPr>
              <a:t>Nanodispenser</a:t>
            </a:r>
            <a:r>
              <a:rPr lang="en-US" sz="2400">
                <a:cs typeface="Calibri"/>
              </a:rPr>
              <a:t> Datasheet, 2014.</a:t>
            </a:r>
            <a:endParaRPr lang="en-US" sz="2400">
              <a:ea typeface="+mn-lt"/>
              <a:cs typeface="+mn-lt"/>
            </a:endParaRPr>
          </a:p>
          <a:p>
            <a:r>
              <a:rPr lang="en-US" sz="2400">
                <a:cs typeface="Calibri"/>
              </a:rPr>
              <a:t>[5]  Eberhardt, K. et al., </a:t>
            </a:r>
            <a:r>
              <a:rPr lang="en-US" sz="2400" i="1">
                <a:cs typeface="Calibri"/>
              </a:rPr>
              <a:t>AIP Conf. Proc.,</a:t>
            </a:r>
            <a:r>
              <a:rPr lang="en-US" sz="2400">
                <a:cs typeface="Calibri"/>
              </a:rPr>
              <a:t> </a:t>
            </a:r>
            <a:r>
              <a:rPr lang="en-US" sz="2400" b="1">
                <a:cs typeface="Calibri"/>
              </a:rPr>
              <a:t>1962</a:t>
            </a:r>
            <a:r>
              <a:rPr lang="en-US" sz="2400">
                <a:cs typeface="Calibri"/>
              </a:rPr>
              <a:t> (2018)</a:t>
            </a:r>
            <a:r>
              <a:rPr lang="en-US" sz="2400" i="1">
                <a:cs typeface="Calibri"/>
              </a:rPr>
              <a:t> </a:t>
            </a:r>
            <a:r>
              <a:rPr lang="en-US" sz="2400">
                <a:cs typeface="Calibri"/>
              </a:rPr>
              <a:t>030009:1-8.</a:t>
            </a:r>
            <a:endParaRPr lang="en-US" sz="2400">
              <a:ea typeface="+mn-lt"/>
              <a:cs typeface="+mn-lt"/>
            </a:endParaRPr>
          </a:p>
          <a:p>
            <a:r>
              <a:rPr lang="en-US" sz="2400">
                <a:cs typeface="Calibri"/>
              </a:rPr>
              <a:t>[6]  </a:t>
            </a:r>
            <a:r>
              <a:rPr lang="en-US" sz="2400" err="1">
                <a:cs typeface="Calibri"/>
              </a:rPr>
              <a:t>Zadvornaya</a:t>
            </a:r>
            <a:r>
              <a:rPr lang="en-US" sz="2400">
                <a:cs typeface="Calibri"/>
              </a:rPr>
              <a:t> A. (2018),</a:t>
            </a:r>
            <a:r>
              <a:rPr lang="en-US" sz="2400" i="1">
                <a:cs typeface="Calibri"/>
              </a:rPr>
              <a:t> Characterization of the spectral resolution of the </a:t>
            </a:r>
            <a:endParaRPr lang="en-US" sz="2400">
              <a:cs typeface="Calibri"/>
            </a:endParaRPr>
          </a:p>
          <a:p>
            <a:r>
              <a:rPr lang="en-US" sz="2400" i="1">
                <a:cs typeface="Calibri"/>
              </a:rPr>
              <a:t>       in-gas-jet laser ionization spectroscopy method </a:t>
            </a:r>
            <a:r>
              <a:rPr lang="en-US" sz="2400">
                <a:cs typeface="Calibri"/>
              </a:rPr>
              <a:t>(Doctoral dissertation), </a:t>
            </a:r>
          </a:p>
          <a:p>
            <a:r>
              <a:rPr lang="en-US" sz="2400">
                <a:cs typeface="Calibri"/>
              </a:rPr>
              <a:t>       KU Leuven, Belgium.</a:t>
            </a:r>
            <a:endParaRPr lang="en-US" sz="2400">
              <a:ea typeface="+mn-lt"/>
              <a:cs typeface="+mn-lt"/>
            </a:endParaRPr>
          </a:p>
          <a:p>
            <a:pPr algn="l"/>
            <a:endParaRPr lang="en-US">
              <a:cs typeface="Calibri"/>
            </a:endParaRPr>
          </a:p>
        </p:txBody>
      </p:sp>
      <p:sp>
        <p:nvSpPr>
          <p:cNvPr id="26" name="TextBox 25">
            <a:extLst>
              <a:ext uri="{FF2B5EF4-FFF2-40B4-BE49-F238E27FC236}">
                <a16:creationId xmlns:a16="http://schemas.microsoft.com/office/drawing/2014/main" id="{CDF20CC1-B68D-4564-8EEF-CA3B012FCF53}"/>
              </a:ext>
            </a:extLst>
          </p:cNvPr>
          <p:cNvSpPr txBox="1"/>
          <p:nvPr/>
        </p:nvSpPr>
        <p:spPr>
          <a:xfrm>
            <a:off x="23469222" y="37487317"/>
            <a:ext cx="44476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Download the poster!</a:t>
            </a:r>
          </a:p>
        </p:txBody>
      </p:sp>
      <p:sp>
        <p:nvSpPr>
          <p:cNvPr id="211" name="Oval 210">
            <a:extLst>
              <a:ext uri="{FF2B5EF4-FFF2-40B4-BE49-F238E27FC236}">
                <a16:creationId xmlns:a16="http://schemas.microsoft.com/office/drawing/2014/main" id="{3607A7E4-8536-4BA3-A167-2D4F2189C763}"/>
              </a:ext>
            </a:extLst>
          </p:cNvPr>
          <p:cNvSpPr/>
          <p:nvPr/>
        </p:nvSpPr>
        <p:spPr>
          <a:xfrm>
            <a:off x="2778270" y="8578748"/>
            <a:ext cx="506952" cy="5292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290188-CC9D-473F-971D-D6309EF43424}"/>
              </a:ext>
            </a:extLst>
          </p:cNvPr>
          <p:cNvSpPr/>
          <p:nvPr/>
        </p:nvSpPr>
        <p:spPr>
          <a:xfrm>
            <a:off x="2775934" y="7883670"/>
            <a:ext cx="506952" cy="529239"/>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C3143A4-BF0A-49A1-A779-92D7D3661243}"/>
              </a:ext>
            </a:extLst>
          </p:cNvPr>
          <p:cNvSpPr/>
          <p:nvPr/>
        </p:nvSpPr>
        <p:spPr>
          <a:xfrm>
            <a:off x="26409193" y="10732118"/>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DE1A121-2DF4-461F-87F1-00A26B209A8E}"/>
              </a:ext>
            </a:extLst>
          </p:cNvPr>
          <p:cNvSpPr/>
          <p:nvPr/>
        </p:nvSpPr>
        <p:spPr>
          <a:xfrm>
            <a:off x="2427000" y="10709402"/>
            <a:ext cx="1090030" cy="1067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0384784-BE1B-4257-8AE9-68D87601C997}"/>
              </a:ext>
            </a:extLst>
          </p:cNvPr>
          <p:cNvSpPr/>
          <p:nvPr/>
        </p:nvSpPr>
        <p:spPr>
          <a:xfrm>
            <a:off x="2797414" y="10551642"/>
            <a:ext cx="1090030" cy="1067651"/>
          </a:xfrm>
          <a:prstGeom prst="ellipse">
            <a:avLst/>
          </a:prstGeom>
          <a:solidFill>
            <a:srgbClr val="F0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AFC57CC-3DDD-4429-8E0B-952C8301AD15}"/>
              </a:ext>
            </a:extLst>
          </p:cNvPr>
          <p:cNvSpPr/>
          <p:nvPr/>
        </p:nvSpPr>
        <p:spPr>
          <a:xfrm>
            <a:off x="25707505" y="10506460"/>
            <a:ext cx="1090030" cy="106765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9">
            <a:extLst>
              <a:ext uri="{FF2B5EF4-FFF2-40B4-BE49-F238E27FC236}">
                <a16:creationId xmlns:a16="http://schemas.microsoft.com/office/drawing/2014/main" id="{E934C07D-9355-4F7D-BBF2-79E52FD1FDD2}"/>
              </a:ext>
            </a:extLst>
          </p:cNvPr>
          <p:cNvPicPr>
            <a:picLocks noChangeAspect="1"/>
          </p:cNvPicPr>
          <p:nvPr/>
        </p:nvPicPr>
        <p:blipFill>
          <a:blip r:embed="rId27"/>
          <a:stretch>
            <a:fillRect/>
          </a:stretch>
        </p:blipFill>
        <p:spPr>
          <a:xfrm>
            <a:off x="23733455" y="34421380"/>
            <a:ext cx="3168347" cy="3169442"/>
          </a:xfrm>
          <a:prstGeom prst="rect">
            <a:avLst/>
          </a:prstGeom>
        </p:spPr>
      </p:pic>
    </p:spTree>
    <p:extLst>
      <p:ext uri="{BB962C8B-B14F-4D97-AF65-F5344CB8AC3E}">
        <p14:creationId xmlns:p14="http://schemas.microsoft.com/office/powerpoint/2010/main" val="2451272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2F59B-4151-4C90-AE94-C486EA9E89B1}">
  <ds:schemaRefs>
    <ds:schemaRef ds:uri="07d742ff-2160-4197-9a3e-69d7d0f0d25f"/>
    <ds:schemaRef ds:uri="6e97b83c-3422-4b2a-8344-b05cd374bb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6182485-CA56-4734-B13E-9B74803880AF}">
  <ds:schemaRefs>
    <ds:schemaRef ds:uri="http://schemas.microsoft.com/sharepoint/v3/contenttype/forms"/>
  </ds:schemaRefs>
</ds:datastoreItem>
</file>

<file path=customXml/itemProps3.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revision>1</cp:revision>
  <dcterms:created xsi:type="dcterms:W3CDTF">2018-11-28T14:04:10Z</dcterms:created>
  <dcterms:modified xsi:type="dcterms:W3CDTF">2020-12-07T19:37:40Z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